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41" r:id="rId3"/>
    <p:sldId id="337" r:id="rId4"/>
    <p:sldId id="338" r:id="rId5"/>
    <p:sldId id="265" r:id="rId6"/>
    <p:sldId id="267" r:id="rId7"/>
    <p:sldId id="264" r:id="rId8"/>
    <p:sldId id="329" r:id="rId9"/>
    <p:sldId id="328" r:id="rId10"/>
    <p:sldId id="268" r:id="rId11"/>
    <p:sldId id="274" r:id="rId12"/>
    <p:sldId id="270" r:id="rId13"/>
    <p:sldId id="269" r:id="rId14"/>
    <p:sldId id="271" r:id="rId15"/>
    <p:sldId id="272" r:id="rId16"/>
    <p:sldId id="296" r:id="rId17"/>
    <p:sldId id="273" r:id="rId18"/>
    <p:sldId id="276" r:id="rId19"/>
    <p:sldId id="278" r:id="rId20"/>
    <p:sldId id="279" r:id="rId21"/>
    <p:sldId id="277" r:id="rId22"/>
    <p:sldId id="280" r:id="rId23"/>
    <p:sldId id="339" r:id="rId24"/>
    <p:sldId id="281" r:id="rId25"/>
    <p:sldId id="298" r:id="rId26"/>
    <p:sldId id="295" r:id="rId27"/>
    <p:sldId id="299" r:id="rId28"/>
    <p:sldId id="282" r:id="rId29"/>
    <p:sldId id="300" r:id="rId30"/>
    <p:sldId id="301" r:id="rId31"/>
    <p:sldId id="340" r:id="rId32"/>
    <p:sldId id="342" r:id="rId33"/>
    <p:sldId id="302" r:id="rId34"/>
    <p:sldId id="303" r:id="rId35"/>
    <p:sldId id="306" r:id="rId36"/>
    <p:sldId id="345" r:id="rId37"/>
    <p:sldId id="308" r:id="rId38"/>
    <p:sldId id="307" r:id="rId39"/>
    <p:sldId id="304" r:id="rId40"/>
    <p:sldId id="309" r:id="rId41"/>
    <p:sldId id="346" r:id="rId42"/>
    <p:sldId id="331" r:id="rId43"/>
    <p:sldId id="343" r:id="rId44"/>
    <p:sldId id="305" r:id="rId45"/>
    <p:sldId id="332" r:id="rId46"/>
    <p:sldId id="310" r:id="rId47"/>
    <p:sldId id="311" r:id="rId48"/>
    <p:sldId id="312" r:id="rId49"/>
    <p:sldId id="313" r:id="rId50"/>
    <p:sldId id="323" r:id="rId51"/>
    <p:sldId id="335" r:id="rId52"/>
    <p:sldId id="320" r:id="rId53"/>
    <p:sldId id="317" r:id="rId54"/>
    <p:sldId id="344" r:id="rId55"/>
    <p:sldId id="322" r:id="rId56"/>
    <p:sldId id="324" r:id="rId57"/>
    <p:sldId id="325" r:id="rId58"/>
    <p:sldId id="333" r:id="rId59"/>
    <p:sldId id="334" r:id="rId60"/>
    <p:sldId id="32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23" dt="2023-09-14T15:55:15.9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p:scale>
          <a:sx n="100" d="100"/>
          <a:sy n="100" d="100"/>
        </p:scale>
        <p:origin x="293"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3-09-14T15:58:18.108" v="2183" actId="114"/>
      <pc:docMkLst>
        <pc:docMk/>
      </pc:docMkLst>
      <pc:sldChg chg="modSp mod">
        <pc:chgData name="Weifeng Xu" userId="e7aed605-a3dd-4d5a-a692-a87037af107b" providerId="ADAL" clId="{23D80017-B06C-4CAA-839F-927EEB5EF2EE}" dt="2023-09-14T11:59:02.002" v="1234" actId="20577"/>
        <pc:sldMkLst>
          <pc:docMk/>
          <pc:sldMk cId="162022530" sldId="256"/>
        </pc:sldMkLst>
        <pc:spChg chg="mod">
          <ac:chgData name="Weifeng Xu" userId="e7aed605-a3dd-4d5a-a692-a87037af107b" providerId="ADAL" clId="{23D80017-B06C-4CAA-839F-927EEB5EF2EE}" dt="2023-09-14T11:59:02.002" v="1234" actId="20577"/>
          <ac:spMkLst>
            <pc:docMk/>
            <pc:sldMk cId="162022530" sldId="256"/>
            <ac:spMk id="3" creationId="{00000000-0000-0000-0000-000000000000}"/>
          </ac:spMkLst>
        </pc:spChg>
      </pc:sldChg>
      <pc:sldChg chg="modSp mod">
        <pc:chgData name="Weifeng Xu" userId="e7aed605-a3dd-4d5a-a692-a87037af107b" providerId="ADAL" clId="{23D80017-B06C-4CAA-839F-927EEB5EF2EE}" dt="2023-02-14T13:06:15.031" v="798" actId="14100"/>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3-02-13T03:55:45.939" v="764" actId="6549"/>
          <ac:spMkLst>
            <pc:docMk/>
            <pc:sldMk cId="1862936662" sldId="264"/>
            <ac:spMk id="9" creationId="{00000000-0000-0000-0000-000000000000}"/>
          </ac:spMkLst>
        </pc:spChg>
        <pc:picChg chg="mod">
          <ac:chgData name="Weifeng Xu" userId="e7aed605-a3dd-4d5a-a692-a87037af107b" providerId="ADAL" clId="{23D80017-B06C-4CAA-839F-927EEB5EF2EE}" dt="2023-02-13T03:47:32.681" v="729" actId="1076"/>
          <ac:picMkLst>
            <pc:docMk/>
            <pc:sldMk cId="1862936662" sldId="264"/>
            <ac:picMk id="6" creationId="{00000000-0000-0000-0000-000000000000}"/>
          </ac:picMkLst>
        </pc:picChg>
        <pc:picChg chg="mod">
          <ac:chgData name="Weifeng Xu" userId="e7aed605-a3dd-4d5a-a692-a87037af107b" providerId="ADAL" clId="{23D80017-B06C-4CAA-839F-927EEB5EF2EE}" dt="2023-02-13T03:47:32.681" v="729" actId="1076"/>
          <ac:picMkLst>
            <pc:docMk/>
            <pc:sldMk cId="1862936662" sldId="264"/>
            <ac:picMk id="12" creationId="{00000000-0000-0000-0000-000000000000}"/>
          </ac:picMkLst>
        </pc:picChg>
        <pc:cxnChg chg="mod">
          <ac:chgData name="Weifeng Xu" userId="e7aed605-a3dd-4d5a-a692-a87037af107b" providerId="ADAL" clId="{23D80017-B06C-4CAA-839F-927EEB5EF2EE}" dt="2023-02-14T13:06:15.031" v="798" actId="14100"/>
          <ac:cxnSpMkLst>
            <pc:docMk/>
            <pc:sldMk cId="1862936662" sldId="264"/>
            <ac:cxnSpMk id="8" creationId="{00000000-0000-0000-0000-000000000000}"/>
          </ac:cxnSpMkLst>
        </pc:cxnChg>
        <pc:cxnChg chg="mod">
          <ac:chgData name="Weifeng Xu" userId="e7aed605-a3dd-4d5a-a692-a87037af107b" providerId="ADAL" clId="{23D80017-B06C-4CAA-839F-927EEB5EF2EE}" dt="2023-02-13T03:52:44.934" v="761" actId="14100"/>
          <ac:cxnSpMkLst>
            <pc:docMk/>
            <pc:sldMk cId="1862936662" sldId="264"/>
            <ac:cxnSpMk id="14" creationId="{00000000-0000-0000-0000-000000000000}"/>
          </ac:cxnSpMkLst>
        </pc:cxnChg>
        <pc:cxnChg chg="mod">
          <ac:chgData name="Weifeng Xu" userId="e7aed605-a3dd-4d5a-a692-a87037af107b" providerId="ADAL" clId="{23D80017-B06C-4CAA-839F-927EEB5EF2EE}" dt="2023-02-13T03:52:41.644" v="760" actId="14100"/>
          <ac:cxnSpMkLst>
            <pc:docMk/>
            <pc:sldMk cId="1862936662" sldId="264"/>
            <ac:cxnSpMk id="15" creationId="{00000000-0000-0000-0000-000000000000}"/>
          </ac:cxnSpMkLst>
        </pc:cxn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pc:chgData name="Weifeng Xu" userId="e7aed605-a3dd-4d5a-a692-a87037af107b" providerId="ADAL" clId="{23D80017-B06C-4CAA-839F-927EEB5EF2EE}" dt="2023-09-14T12:27:26.396" v="1295" actId="20577"/>
        <pc:sldMkLst>
          <pc:docMk/>
          <pc:sldMk cId="469566905" sldId="270"/>
        </pc:sldMkLst>
        <pc:spChg chg="add del mod">
          <ac:chgData name="Weifeng Xu" userId="e7aed605-a3dd-4d5a-a692-a87037af107b" providerId="ADAL" clId="{23D80017-B06C-4CAA-839F-927EEB5EF2EE}" dt="2023-09-14T12:22:57.723" v="1277" actId="478"/>
          <ac:spMkLst>
            <pc:docMk/>
            <pc:sldMk cId="469566905" sldId="270"/>
            <ac:spMk id="5" creationId="{4C070328-4ABA-308C-4343-B0D3A05C8EC4}"/>
          </ac:spMkLst>
        </pc:spChg>
        <pc:spChg chg="mod">
          <ac:chgData name="Weifeng Xu" userId="e7aed605-a3dd-4d5a-a692-a87037af107b" providerId="ADAL" clId="{23D80017-B06C-4CAA-839F-927EEB5EF2EE}" dt="2023-09-14T12:27:26.396" v="1295" actId="20577"/>
          <ac:spMkLst>
            <pc:docMk/>
            <pc:sldMk cId="469566905" sldId="270"/>
            <ac:spMk id="6" creationId="{00000000-0000-0000-0000-000000000000}"/>
          </ac:spMkLst>
        </pc:spChg>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Sp mod">
        <pc:chgData name="Weifeng Xu" userId="e7aed605-a3dd-4d5a-a692-a87037af107b" providerId="ADAL" clId="{23D80017-B06C-4CAA-839F-927EEB5EF2EE}" dt="2023-09-14T12:32:36.665" v="1312" actId="20577"/>
        <pc:sldMkLst>
          <pc:docMk/>
          <pc:sldMk cId="3280354511" sldId="273"/>
        </pc:sldMkLst>
        <pc:spChg chg="mod">
          <ac:chgData name="Weifeng Xu" userId="e7aed605-a3dd-4d5a-a692-a87037af107b" providerId="ADAL" clId="{23D80017-B06C-4CAA-839F-927EEB5EF2EE}" dt="2023-09-14T12:32:36.665" v="1312" actId="20577"/>
          <ac:spMkLst>
            <pc:docMk/>
            <pc:sldMk cId="3280354511" sldId="273"/>
            <ac:spMk id="3" creationId="{00000000-0000-0000-0000-000000000000}"/>
          </ac:spMkLst>
        </pc:sp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modSp mod">
        <pc:chgData name="Weifeng Xu" userId="e7aed605-a3dd-4d5a-a692-a87037af107b" providerId="ADAL" clId="{23D80017-B06C-4CAA-839F-927EEB5EF2EE}" dt="2023-02-13T13:24:36.714" v="787" actId="20577"/>
        <pc:sldMkLst>
          <pc:docMk/>
          <pc:sldMk cId="659026781" sldId="295"/>
        </pc:sldMkLst>
        <pc:spChg chg="mod">
          <ac:chgData name="Weifeng Xu" userId="e7aed605-a3dd-4d5a-a692-a87037af107b" providerId="ADAL" clId="{23D80017-B06C-4CAA-839F-927EEB5EF2EE}" dt="2023-02-13T13:24:36.714" v="787" actId="20577"/>
          <ac:spMkLst>
            <pc:docMk/>
            <pc:sldMk cId="659026781" sldId="295"/>
            <ac:spMk id="2" creationId="{00000000-0000-0000-0000-000000000000}"/>
          </ac:spMkLst>
        </pc:spChg>
      </pc:sldChg>
      <pc:sldChg chg="addSp modSp mod">
        <pc:chgData name="Weifeng Xu" userId="e7aed605-a3dd-4d5a-a692-a87037af107b" providerId="ADAL" clId="{23D80017-B06C-4CAA-839F-927EEB5EF2EE}" dt="2023-09-14T12:38:58.914" v="1377" actId="14100"/>
        <pc:sldMkLst>
          <pc:docMk/>
          <pc:sldMk cId="3838184164" sldId="298"/>
        </pc:sldMkLst>
        <pc:spChg chg="add mod">
          <ac:chgData name="Weifeng Xu" userId="e7aed605-a3dd-4d5a-a692-a87037af107b" providerId="ADAL" clId="{23D80017-B06C-4CAA-839F-927EEB5EF2EE}" dt="2023-09-14T12:38:58.914" v="1377" actId="14100"/>
          <ac:spMkLst>
            <pc:docMk/>
            <pc:sldMk cId="3838184164" sldId="298"/>
            <ac:spMk id="2" creationId="{DC6E7F5E-54A7-4A01-841D-631E59D765A0}"/>
          </ac:spMkLst>
        </pc:spChg>
        <pc:cxnChg chg="add mod">
          <ac:chgData name="Weifeng Xu" userId="e7aed605-a3dd-4d5a-a692-a87037af107b" providerId="ADAL" clId="{23D80017-B06C-4CAA-839F-927EEB5EF2EE}" dt="2023-09-14T12:38:58.914" v="1377" actId="14100"/>
          <ac:cxnSpMkLst>
            <pc:docMk/>
            <pc:sldMk cId="3838184164" sldId="298"/>
            <ac:cxnSpMk id="7" creationId="{C80283F4-A7AD-40CF-8CC1-A501490DD07F}"/>
          </ac:cxnSpMkLst>
        </pc:cxnChg>
        <pc:cxnChg chg="add mod">
          <ac:chgData name="Weifeng Xu" userId="e7aed605-a3dd-4d5a-a692-a87037af107b" providerId="ADAL" clId="{23D80017-B06C-4CAA-839F-927EEB5EF2EE}" dt="2023-09-14T12:38:58.914" v="1377" actId="14100"/>
          <ac:cxnSpMkLst>
            <pc:docMk/>
            <pc:sldMk cId="3838184164" sldId="298"/>
            <ac:cxnSpMk id="9" creationId="{A11530C9-6380-4ABA-BFEC-EF9A747A7CD3}"/>
          </ac:cxnSpMkLst>
        </pc:cxnChg>
      </pc:sldChg>
      <pc:sldChg chg="modNotesTx">
        <pc:chgData name="Weifeng Xu" userId="e7aed605-a3dd-4d5a-a692-a87037af107b" providerId="ADAL" clId="{23D80017-B06C-4CAA-839F-927EEB5EF2EE}" dt="2023-09-14T12:52:56.603" v="1441"/>
        <pc:sldMkLst>
          <pc:docMk/>
          <pc:sldMk cId="2987801609" sldId="304"/>
        </pc:sldMkLst>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3-09-14T15:57:35.097" v="2179" actId="20577"/>
        <pc:sldMkLst>
          <pc:docMk/>
          <pc:sldMk cId="3472541401" sldId="306"/>
        </pc:sldMkLst>
        <pc:spChg chg="mod">
          <ac:chgData name="Weifeng Xu" userId="e7aed605-a3dd-4d5a-a692-a87037af107b" providerId="ADAL" clId="{23D80017-B06C-4CAA-839F-927EEB5EF2EE}" dt="2023-09-14T12:43:04.386" v="1432" actId="207"/>
          <ac:spMkLst>
            <pc:docMk/>
            <pc:sldMk cId="3472541401" sldId="306"/>
            <ac:spMk id="2" creationId="{00000000-0000-0000-0000-000000000000}"/>
          </ac:spMkLst>
        </pc:spChg>
        <pc:spChg chg="mod">
          <ac:chgData name="Weifeng Xu" userId="e7aed605-a3dd-4d5a-a692-a87037af107b" providerId="ADAL" clId="{23D80017-B06C-4CAA-839F-927EEB5EF2EE}" dt="2023-09-14T15:57:35.097" v="2179" actId="20577"/>
          <ac:spMkLst>
            <pc:docMk/>
            <pc:sldMk cId="3472541401" sldId="306"/>
            <ac:spMk id="5" creationId="{00000000-0000-0000-0000-000000000000}"/>
          </ac:spMkLst>
        </pc:spChg>
      </pc:sldChg>
      <pc:sldChg chg="modSp mod">
        <pc:chgData name="Weifeng Xu" userId="e7aed605-a3dd-4d5a-a692-a87037af107b" providerId="ADAL" clId="{23D80017-B06C-4CAA-839F-927EEB5EF2EE}" dt="2023-09-14T15:14:47.861" v="1933" actId="20577"/>
        <pc:sldMkLst>
          <pc:docMk/>
          <pc:sldMk cId="4002475450" sldId="307"/>
        </pc:sldMkLst>
        <pc:spChg chg="mod">
          <ac:chgData name="Weifeng Xu" userId="e7aed605-a3dd-4d5a-a692-a87037af107b" providerId="ADAL" clId="{23D80017-B06C-4CAA-839F-927EEB5EF2EE}" dt="2023-09-14T15:14:47.861" v="1933" actId="20577"/>
          <ac:spMkLst>
            <pc:docMk/>
            <pc:sldMk cId="4002475450" sldId="307"/>
            <ac:spMk id="2" creationId="{00000000-0000-0000-0000-000000000000}"/>
          </ac:spMkLst>
        </pc:spChg>
      </pc:sldChg>
      <pc:sldChg chg="modSp mod">
        <pc:chgData name="Weifeng Xu" userId="e7aed605-a3dd-4d5a-a692-a87037af107b" providerId="ADAL" clId="{23D80017-B06C-4CAA-839F-927EEB5EF2EE}" dt="2023-09-14T15:13:21.477" v="1912" actId="14100"/>
        <pc:sldMkLst>
          <pc:docMk/>
          <pc:sldMk cId="891461191" sldId="308"/>
        </pc:sldMkLst>
        <pc:spChg chg="mod">
          <ac:chgData name="Weifeng Xu" userId="e7aed605-a3dd-4d5a-a692-a87037af107b" providerId="ADAL" clId="{23D80017-B06C-4CAA-839F-927EEB5EF2EE}" dt="2023-09-14T15:12:53.934" v="1908" actId="20577"/>
          <ac:spMkLst>
            <pc:docMk/>
            <pc:sldMk cId="891461191" sldId="308"/>
            <ac:spMk id="2" creationId="{00000000-0000-0000-0000-000000000000}"/>
          </ac:spMkLst>
        </pc:spChg>
        <pc:spChg chg="mod">
          <ac:chgData name="Weifeng Xu" userId="e7aed605-a3dd-4d5a-a692-a87037af107b" providerId="ADAL" clId="{23D80017-B06C-4CAA-839F-927EEB5EF2EE}" dt="2023-09-14T15:13:10.275" v="1911" actId="6549"/>
          <ac:spMkLst>
            <pc:docMk/>
            <pc:sldMk cId="891461191" sldId="308"/>
            <ac:spMk id="5" creationId="{00000000-0000-0000-0000-000000000000}"/>
          </ac:spMkLst>
        </pc:spChg>
        <pc:cxnChg chg="mod">
          <ac:chgData name="Weifeng Xu" userId="e7aed605-a3dd-4d5a-a692-a87037af107b" providerId="ADAL" clId="{23D80017-B06C-4CAA-839F-927EEB5EF2EE}" dt="2023-09-14T15:13:21.477" v="1912" actId="14100"/>
          <ac:cxnSpMkLst>
            <pc:docMk/>
            <pc:sldMk cId="891461191" sldId="308"/>
            <ac:cxnSpMk id="6" creationId="{00000000-0000-0000-0000-000000000000}"/>
          </ac:cxnSpMkLst>
        </pc:cxnChg>
      </pc:sldChg>
      <pc:sldChg chg="modSp mod">
        <pc:chgData name="Weifeng Xu" userId="e7aed605-a3dd-4d5a-a692-a87037af107b" providerId="ADAL" clId="{23D80017-B06C-4CAA-839F-927EEB5EF2EE}" dt="2023-09-14T15:54:28.337" v="2144" actId="2711"/>
        <pc:sldMkLst>
          <pc:docMk/>
          <pc:sldMk cId="3328989461" sldId="309"/>
        </pc:sldMkLst>
        <pc:spChg chg="mod">
          <ac:chgData name="Weifeng Xu" userId="e7aed605-a3dd-4d5a-a692-a87037af107b" providerId="ADAL" clId="{23D80017-B06C-4CAA-839F-927EEB5EF2EE}" dt="2023-09-14T15:43:14.317" v="2115"/>
          <ac:spMkLst>
            <pc:docMk/>
            <pc:sldMk cId="3328989461" sldId="309"/>
            <ac:spMk id="4" creationId="{00000000-0000-0000-0000-000000000000}"/>
          </ac:spMkLst>
        </pc:spChg>
        <pc:spChg chg="mod">
          <ac:chgData name="Weifeng Xu" userId="e7aed605-a3dd-4d5a-a692-a87037af107b" providerId="ADAL" clId="{23D80017-B06C-4CAA-839F-927EEB5EF2EE}" dt="2023-09-14T15:54:28.337" v="2144" actId="2711"/>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3-09-14T15:58:18.108" v="2183" actId="114"/>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3-09-14T15:58:18.108" v="2183" actId="114"/>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ord">
        <pc:chgData name="Weifeng Xu" userId="e7aed605-a3dd-4d5a-a692-a87037af107b" providerId="ADAL" clId="{23D80017-B06C-4CAA-839F-927EEB5EF2EE}" dt="2023-02-13T13:28:16.439" v="797"/>
        <pc:sldMkLst>
          <pc:docMk/>
          <pc:sldMk cId="910901719" sldId="326"/>
        </pc:sldMkLst>
      </pc:sldChg>
      <pc:sldChg chg="del">
        <pc:chgData name="Weifeng Xu" userId="e7aed605-a3dd-4d5a-a692-a87037af107b" providerId="ADAL" clId="{23D80017-B06C-4CAA-839F-927EEB5EF2EE}" dt="2022-09-13T15:38:13.926" v="692" actId="47"/>
        <pc:sldMkLst>
          <pc:docMk/>
          <pc:sldMk cId="4245217235" sldId="327"/>
        </pc:sldMkLst>
      </pc:sldChg>
      <pc:sldChg chg="modSp mod">
        <pc:chgData name="Weifeng Xu" userId="e7aed605-a3dd-4d5a-a692-a87037af107b" providerId="ADAL" clId="{23D80017-B06C-4CAA-839F-927EEB5EF2EE}" dt="2023-09-14T12:02:09.846" v="1236" actId="20577"/>
        <pc:sldMkLst>
          <pc:docMk/>
          <pc:sldMk cId="3374611710" sldId="328"/>
        </pc:sldMkLst>
        <pc:spChg chg="mod">
          <ac:chgData name="Weifeng Xu" userId="e7aed605-a3dd-4d5a-a692-a87037af107b" providerId="ADAL" clId="{23D80017-B06C-4CAA-839F-927EEB5EF2EE}" dt="2023-09-14T12:02:09.846" v="1236" actId="20577"/>
          <ac:spMkLst>
            <pc:docMk/>
            <pc:sldMk cId="3374611710" sldId="328"/>
            <ac:spMk id="2" creationId="{00000000-0000-0000-0000-000000000000}"/>
          </ac:spMkLst>
        </pc:spChg>
      </pc:sldChg>
      <pc:sldChg chg="addSp modSp mod">
        <pc:chgData name="Weifeng Xu" userId="e7aed605-a3dd-4d5a-a692-a87037af107b" providerId="ADAL" clId="{23D80017-B06C-4CAA-839F-927EEB5EF2EE}" dt="2023-02-13T04:07:38.951" v="769" actId="1076"/>
        <pc:sldMkLst>
          <pc:docMk/>
          <pc:sldMk cId="643880069" sldId="329"/>
        </pc:sldMkLst>
        <pc:spChg chg="add mod">
          <ac:chgData name="Weifeng Xu" userId="e7aed605-a3dd-4d5a-a692-a87037af107b" providerId="ADAL" clId="{23D80017-B06C-4CAA-839F-927EEB5EF2EE}" dt="2023-02-13T04:07:27.650" v="766" actId="1076"/>
          <ac:spMkLst>
            <pc:docMk/>
            <pc:sldMk cId="643880069" sldId="329"/>
            <ac:spMk id="6" creationId="{0EAF0089-AA30-8642-6539-80BF76FE4103}"/>
          </ac:spMkLst>
        </pc:spChg>
        <pc:spChg chg="mod">
          <ac:chgData name="Weifeng Xu" userId="e7aed605-a3dd-4d5a-a692-a87037af107b" providerId="ADAL" clId="{23D80017-B06C-4CAA-839F-927EEB5EF2EE}" dt="2023-02-13T04:07:38.951" v="769" actId="1076"/>
          <ac:spMkLst>
            <pc:docMk/>
            <pc:sldMk cId="643880069" sldId="329"/>
            <ac:spMk id="8" creationId="{00000000-0000-0000-0000-000000000000}"/>
          </ac:spMkLst>
        </pc:spChg>
        <pc:cxnChg chg="add mod">
          <ac:chgData name="Weifeng Xu" userId="e7aed605-a3dd-4d5a-a692-a87037af107b" providerId="ADAL" clId="{23D80017-B06C-4CAA-839F-927EEB5EF2EE}" dt="2023-02-13T04:07:27.650" v="766" actId="1076"/>
          <ac:cxnSpMkLst>
            <pc:docMk/>
            <pc:sldMk cId="643880069" sldId="329"/>
            <ac:cxnSpMk id="2" creationId="{BE62E79F-F6CE-DB89-AFE4-2066AF59B811}"/>
          </ac:cxnSpMkLst>
        </pc:cxnChg>
      </pc:sldChg>
      <pc:sldChg chg="modSp del mod">
        <pc:chgData name="Weifeng Xu" userId="e7aed605-a3dd-4d5a-a692-a87037af107b" providerId="ADAL" clId="{23D80017-B06C-4CAA-839F-927EEB5EF2EE}" dt="2023-09-14T15:57:16.950" v="2174" actId="4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addSp delSp modSp mod">
        <pc:chgData name="Weifeng Xu" userId="e7aed605-a3dd-4d5a-a692-a87037af107b" providerId="ADAL" clId="{23D80017-B06C-4CAA-839F-927EEB5EF2EE}" dt="2023-09-14T15:56:43.172" v="2173" actId="478"/>
        <pc:sldMkLst>
          <pc:docMk/>
          <pc:sldMk cId="1162594033" sldId="331"/>
        </pc:sldMkLst>
        <pc:spChg chg="add del mod">
          <ac:chgData name="Weifeng Xu" userId="e7aed605-a3dd-4d5a-a692-a87037af107b" providerId="ADAL" clId="{23D80017-B06C-4CAA-839F-927EEB5EF2EE}" dt="2023-09-14T15:56:43.172" v="2173" actId="478"/>
          <ac:spMkLst>
            <pc:docMk/>
            <pc:sldMk cId="1162594033" sldId="331"/>
            <ac:spMk id="2" creationId="{9F191F2F-163B-0F52-0006-2EC7B79E0C00}"/>
          </ac:spMkLst>
        </pc:spChg>
        <pc:spChg chg="mod">
          <ac:chgData name="Weifeng Xu" userId="e7aed605-a3dd-4d5a-a692-a87037af107b" providerId="ADAL" clId="{23D80017-B06C-4CAA-839F-927EEB5EF2EE}" dt="2023-09-14T15:56:39.955" v="2172" actId="20577"/>
          <ac:spMkLst>
            <pc:docMk/>
            <pc:sldMk cId="1162594033" sldId="331"/>
            <ac:spMk id="7" creationId="{32E5C229-70FD-4049-A49C-AC4A9F520A06}"/>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sldChg chg="addSp delSp modSp new mod modClrScheme chgLayout">
        <pc:chgData name="Weifeng Xu" userId="e7aed605-a3dd-4d5a-a692-a87037af107b" providerId="ADAL" clId="{23D80017-B06C-4CAA-839F-927EEB5EF2EE}" dt="2023-09-14T11:58:00.211" v="1176" actId="20577"/>
        <pc:sldMkLst>
          <pc:docMk/>
          <pc:sldMk cId="1023223970" sldId="338"/>
        </pc:sldMkLst>
        <pc:spChg chg="del mod ord">
          <ac:chgData name="Weifeng Xu" userId="e7aed605-a3dd-4d5a-a692-a87037af107b" providerId="ADAL" clId="{23D80017-B06C-4CAA-839F-927EEB5EF2EE}" dt="2023-09-13T20:47:47.739" v="800" actId="700"/>
          <ac:spMkLst>
            <pc:docMk/>
            <pc:sldMk cId="1023223970" sldId="338"/>
            <ac:spMk id="2" creationId="{0FEF953C-F8B9-E4FF-F832-F27BB120FF92}"/>
          </ac:spMkLst>
        </pc:spChg>
        <pc:spChg chg="add mod ord">
          <ac:chgData name="Weifeng Xu" userId="e7aed605-a3dd-4d5a-a692-a87037af107b" providerId="ADAL" clId="{23D80017-B06C-4CAA-839F-927EEB5EF2EE}" dt="2023-09-14T11:58:00.211" v="1176" actId="20577"/>
          <ac:spMkLst>
            <pc:docMk/>
            <pc:sldMk cId="1023223970" sldId="338"/>
            <ac:spMk id="3" creationId="{C81E9191-9210-D5B6-C865-EEE13FAC6FC7}"/>
          </ac:spMkLst>
        </pc:spChg>
        <pc:spChg chg="add mod ord">
          <ac:chgData name="Weifeng Xu" userId="e7aed605-a3dd-4d5a-a692-a87037af107b" providerId="ADAL" clId="{23D80017-B06C-4CAA-839F-927EEB5EF2EE}" dt="2023-09-13T20:47:47.739" v="800" actId="700"/>
          <ac:spMkLst>
            <pc:docMk/>
            <pc:sldMk cId="1023223970" sldId="338"/>
            <ac:spMk id="4" creationId="{458071CF-C859-05B8-F0E2-86A1D60AD485}"/>
          </ac:spMkLst>
        </pc:spChg>
      </pc:sldChg>
      <pc:sldChg chg="addSp delSp modSp new mod modClrScheme chgLayout">
        <pc:chgData name="Weifeng Xu" userId="e7aed605-a3dd-4d5a-a692-a87037af107b" providerId="ADAL" clId="{23D80017-B06C-4CAA-839F-927EEB5EF2EE}" dt="2023-09-14T11:55:22.076" v="1134" actId="20577"/>
        <pc:sldMkLst>
          <pc:docMk/>
          <pc:sldMk cId="3973869655" sldId="339"/>
        </pc:sldMkLst>
        <pc:spChg chg="del mod ord">
          <ac:chgData name="Weifeng Xu" userId="e7aed605-a3dd-4d5a-a692-a87037af107b" providerId="ADAL" clId="{23D80017-B06C-4CAA-839F-927EEB5EF2EE}" dt="2023-09-13T20:48:43.423" v="822" actId="700"/>
          <ac:spMkLst>
            <pc:docMk/>
            <pc:sldMk cId="3973869655" sldId="339"/>
            <ac:spMk id="2" creationId="{2DA402E3-0110-8009-6AC8-8B79109E723B}"/>
          </ac:spMkLst>
        </pc:spChg>
        <pc:spChg chg="add del mod ord">
          <ac:chgData name="Weifeng Xu" userId="e7aed605-a3dd-4d5a-a692-a87037af107b" providerId="ADAL" clId="{23D80017-B06C-4CAA-839F-927EEB5EF2EE}" dt="2023-09-13T20:48:46.532" v="823" actId="700"/>
          <ac:spMkLst>
            <pc:docMk/>
            <pc:sldMk cId="3973869655" sldId="339"/>
            <ac:spMk id="3" creationId="{B9AB10BC-A473-1E45-93A8-27772D47FB3B}"/>
          </ac:spMkLst>
        </pc:spChg>
        <pc:spChg chg="add del mod ord">
          <ac:chgData name="Weifeng Xu" userId="e7aed605-a3dd-4d5a-a692-a87037af107b" providerId="ADAL" clId="{23D80017-B06C-4CAA-839F-927EEB5EF2EE}" dt="2023-09-13T20:48:46.532" v="823" actId="700"/>
          <ac:spMkLst>
            <pc:docMk/>
            <pc:sldMk cId="3973869655" sldId="339"/>
            <ac:spMk id="4" creationId="{8E697768-824D-7613-C46A-E7D2DFC0BDF8}"/>
          </ac:spMkLst>
        </pc:spChg>
        <pc:spChg chg="add mod ord">
          <ac:chgData name="Weifeng Xu" userId="e7aed605-a3dd-4d5a-a692-a87037af107b" providerId="ADAL" clId="{23D80017-B06C-4CAA-839F-927EEB5EF2EE}" dt="2023-09-14T11:55:22.076" v="1134" actId="20577"/>
          <ac:spMkLst>
            <pc:docMk/>
            <pc:sldMk cId="3973869655" sldId="339"/>
            <ac:spMk id="5" creationId="{5B9EF0A9-E839-0548-9E7A-C2D6252BB4DC}"/>
          </ac:spMkLst>
        </pc:spChg>
        <pc:spChg chg="add mod ord">
          <ac:chgData name="Weifeng Xu" userId="e7aed605-a3dd-4d5a-a692-a87037af107b" providerId="ADAL" clId="{23D80017-B06C-4CAA-839F-927EEB5EF2EE}" dt="2023-09-13T20:48:46.532" v="823" actId="700"/>
          <ac:spMkLst>
            <pc:docMk/>
            <pc:sldMk cId="3973869655" sldId="339"/>
            <ac:spMk id="6" creationId="{A2901350-F65F-0F2D-866B-E437E777359A}"/>
          </ac:spMkLst>
        </pc:spChg>
      </pc:sldChg>
      <pc:sldChg chg="addSp delSp modSp new mod modClrScheme chgLayout">
        <pc:chgData name="Weifeng Xu" userId="e7aed605-a3dd-4d5a-a692-a87037af107b" providerId="ADAL" clId="{23D80017-B06C-4CAA-839F-927EEB5EF2EE}" dt="2023-09-13T20:53:02.497" v="996" actId="20577"/>
        <pc:sldMkLst>
          <pc:docMk/>
          <pc:sldMk cId="39674185" sldId="340"/>
        </pc:sldMkLst>
        <pc:spChg chg="del mod ord">
          <ac:chgData name="Weifeng Xu" userId="e7aed605-a3dd-4d5a-a692-a87037af107b" providerId="ADAL" clId="{23D80017-B06C-4CAA-839F-927EEB5EF2EE}" dt="2023-09-13T20:49:36.917" v="860" actId="700"/>
          <ac:spMkLst>
            <pc:docMk/>
            <pc:sldMk cId="39674185" sldId="340"/>
            <ac:spMk id="2" creationId="{D319FEBD-C169-3C01-8B66-92F39167DE36}"/>
          </ac:spMkLst>
        </pc:spChg>
        <pc:spChg chg="add mod ord">
          <ac:chgData name="Weifeng Xu" userId="e7aed605-a3dd-4d5a-a692-a87037af107b" providerId="ADAL" clId="{23D80017-B06C-4CAA-839F-927EEB5EF2EE}" dt="2023-09-13T20:53:02.497" v="996" actId="20577"/>
          <ac:spMkLst>
            <pc:docMk/>
            <pc:sldMk cId="39674185" sldId="340"/>
            <ac:spMk id="3" creationId="{AEB07AF5-5EE3-3CE4-4E21-54F2D645790F}"/>
          </ac:spMkLst>
        </pc:spChg>
        <pc:spChg chg="add mod ord">
          <ac:chgData name="Weifeng Xu" userId="e7aed605-a3dd-4d5a-a692-a87037af107b" providerId="ADAL" clId="{23D80017-B06C-4CAA-839F-927EEB5EF2EE}" dt="2023-09-13T20:49:36.917" v="860" actId="700"/>
          <ac:spMkLst>
            <pc:docMk/>
            <pc:sldMk cId="39674185" sldId="340"/>
            <ac:spMk id="4" creationId="{2F3FDFDA-4F27-AB65-F4AD-01AF477E5A14}"/>
          </ac:spMkLst>
        </pc:spChg>
      </pc:sldChg>
      <pc:sldChg chg="modSp new mod">
        <pc:chgData name="Weifeng Xu" userId="e7aed605-a3dd-4d5a-a692-a87037af107b" providerId="ADAL" clId="{23D80017-B06C-4CAA-839F-927EEB5EF2EE}" dt="2023-09-14T11:57:41.138" v="1171" actId="20577"/>
        <pc:sldMkLst>
          <pc:docMk/>
          <pc:sldMk cId="1549961744" sldId="341"/>
        </pc:sldMkLst>
        <pc:spChg chg="mod">
          <ac:chgData name="Weifeng Xu" userId="e7aed605-a3dd-4d5a-a692-a87037af107b" providerId="ADAL" clId="{23D80017-B06C-4CAA-839F-927EEB5EF2EE}" dt="2023-09-13T20:50:33.020" v="894" actId="20577"/>
          <ac:spMkLst>
            <pc:docMk/>
            <pc:sldMk cId="1549961744" sldId="341"/>
            <ac:spMk id="2" creationId="{6C73BB32-57A7-58D7-5582-891B9DAA33AF}"/>
          </ac:spMkLst>
        </pc:spChg>
        <pc:spChg chg="mod">
          <ac:chgData name="Weifeng Xu" userId="e7aed605-a3dd-4d5a-a692-a87037af107b" providerId="ADAL" clId="{23D80017-B06C-4CAA-839F-927EEB5EF2EE}" dt="2023-09-14T11:57:41.138" v="1171" actId="20577"/>
          <ac:spMkLst>
            <pc:docMk/>
            <pc:sldMk cId="1549961744" sldId="341"/>
            <ac:spMk id="3" creationId="{3430910D-61EE-48EB-9B62-AD699256FD2C}"/>
          </ac:spMkLst>
        </pc:spChg>
      </pc:sldChg>
      <pc:sldChg chg="addSp delSp modSp new mod modClrScheme chgLayout modNotesTx">
        <pc:chgData name="Weifeng Xu" userId="e7aed605-a3dd-4d5a-a692-a87037af107b" providerId="ADAL" clId="{23D80017-B06C-4CAA-839F-927EEB5EF2EE}" dt="2023-09-14T12:41:49.420" v="1431" actId="1076"/>
        <pc:sldMkLst>
          <pc:docMk/>
          <pc:sldMk cId="982507903" sldId="342"/>
        </pc:sldMkLst>
        <pc:spChg chg="del">
          <ac:chgData name="Weifeng Xu" userId="e7aed605-a3dd-4d5a-a692-a87037af107b" providerId="ADAL" clId="{23D80017-B06C-4CAA-839F-927EEB5EF2EE}" dt="2023-09-13T20:58:07.883" v="1005" actId="700"/>
          <ac:spMkLst>
            <pc:docMk/>
            <pc:sldMk cId="982507903" sldId="342"/>
            <ac:spMk id="2" creationId="{A0AA17ED-B9F2-D10E-2A57-89EC3DC9F39D}"/>
          </ac:spMkLst>
        </pc:spChg>
        <pc:spChg chg="del">
          <ac:chgData name="Weifeng Xu" userId="e7aed605-a3dd-4d5a-a692-a87037af107b" providerId="ADAL" clId="{23D80017-B06C-4CAA-839F-927EEB5EF2EE}" dt="2023-09-13T20:58:07.883" v="1005" actId="700"/>
          <ac:spMkLst>
            <pc:docMk/>
            <pc:sldMk cId="982507903" sldId="342"/>
            <ac:spMk id="3" creationId="{3483D13A-73CC-08EE-09E4-04EA4B69F3B2}"/>
          </ac:spMkLst>
        </pc:spChg>
        <pc:spChg chg="add mod">
          <ac:chgData name="Weifeng Xu" userId="e7aed605-a3dd-4d5a-a692-a87037af107b" providerId="ADAL" clId="{23D80017-B06C-4CAA-839F-927EEB5EF2EE}" dt="2023-09-14T12:41:49.420" v="1431" actId="1076"/>
          <ac:spMkLst>
            <pc:docMk/>
            <pc:sldMk cId="982507903" sldId="342"/>
            <ac:spMk id="8" creationId="{A45345A5-C630-8CD9-E967-B546EB2871EE}"/>
          </ac:spMkLst>
        </pc:spChg>
        <pc:picChg chg="add del mod">
          <ac:chgData name="Weifeng Xu" userId="e7aed605-a3dd-4d5a-a692-a87037af107b" providerId="ADAL" clId="{23D80017-B06C-4CAA-839F-927EEB5EF2EE}" dt="2023-09-13T21:01:33.106" v="1008" actId="478"/>
          <ac:picMkLst>
            <pc:docMk/>
            <pc:sldMk cId="982507903" sldId="342"/>
            <ac:picMk id="5" creationId="{FB73CB26-F5FC-8A39-62FE-C125ADAFB3B3}"/>
          </ac:picMkLst>
        </pc:picChg>
        <pc:picChg chg="add mod">
          <ac:chgData name="Weifeng Xu" userId="e7aed605-a3dd-4d5a-a692-a87037af107b" providerId="ADAL" clId="{23D80017-B06C-4CAA-839F-927EEB5EF2EE}" dt="2023-09-13T21:04:00.292" v="1089" actId="1076"/>
          <ac:picMkLst>
            <pc:docMk/>
            <pc:sldMk cId="982507903" sldId="342"/>
            <ac:picMk id="7" creationId="{C620199E-4FDB-790D-023D-F2C2462AC9DA}"/>
          </ac:picMkLst>
        </pc:picChg>
      </pc:sldChg>
      <pc:sldChg chg="addSp delSp modSp new mod modClrScheme chgLayout modNotesTx">
        <pc:chgData name="Weifeng Xu" userId="e7aed605-a3dd-4d5a-a692-a87037af107b" providerId="ADAL" clId="{23D80017-B06C-4CAA-839F-927EEB5EF2EE}" dt="2023-09-14T14:15:44.263" v="1633" actId="1076"/>
        <pc:sldMkLst>
          <pc:docMk/>
          <pc:sldMk cId="2276020743" sldId="343"/>
        </pc:sldMkLst>
        <pc:spChg chg="del">
          <ac:chgData name="Weifeng Xu" userId="e7aed605-a3dd-4d5a-a692-a87037af107b" providerId="ADAL" clId="{23D80017-B06C-4CAA-839F-927EEB5EF2EE}" dt="2023-09-14T12:49:36.626" v="1434" actId="700"/>
          <ac:spMkLst>
            <pc:docMk/>
            <pc:sldMk cId="2276020743" sldId="343"/>
            <ac:spMk id="2" creationId="{B3D64DA1-A1FC-B039-9E3F-F6C0299AE2A2}"/>
          </ac:spMkLst>
        </pc:spChg>
        <pc:spChg chg="del">
          <ac:chgData name="Weifeng Xu" userId="e7aed605-a3dd-4d5a-a692-a87037af107b" providerId="ADAL" clId="{23D80017-B06C-4CAA-839F-927EEB5EF2EE}" dt="2023-09-14T12:49:36.626" v="1434" actId="700"/>
          <ac:spMkLst>
            <pc:docMk/>
            <pc:sldMk cId="2276020743" sldId="343"/>
            <ac:spMk id="3" creationId="{F7ADB233-371A-41AA-4C75-F7FAB83E117B}"/>
          </ac:spMkLst>
        </pc:spChg>
        <pc:picChg chg="add del mod">
          <ac:chgData name="Weifeng Xu" userId="e7aed605-a3dd-4d5a-a692-a87037af107b" providerId="ADAL" clId="{23D80017-B06C-4CAA-839F-927EEB5EF2EE}" dt="2023-09-14T13:10:31.770" v="1482" actId="478"/>
          <ac:picMkLst>
            <pc:docMk/>
            <pc:sldMk cId="2276020743" sldId="343"/>
            <ac:picMk id="5" creationId="{4DDAD728-1967-A179-E538-6C1460C29C12}"/>
          </ac:picMkLst>
        </pc:picChg>
        <pc:picChg chg="add del mod">
          <ac:chgData name="Weifeng Xu" userId="e7aed605-a3dd-4d5a-a692-a87037af107b" providerId="ADAL" clId="{23D80017-B06C-4CAA-839F-927EEB5EF2EE}" dt="2023-09-14T14:15:22.049" v="1628" actId="478"/>
          <ac:picMkLst>
            <pc:docMk/>
            <pc:sldMk cId="2276020743" sldId="343"/>
            <ac:picMk id="7" creationId="{1F9F2075-A467-C4AD-84EF-41C8BD71B563}"/>
          </ac:picMkLst>
        </pc:picChg>
        <pc:picChg chg="add mod">
          <ac:chgData name="Weifeng Xu" userId="e7aed605-a3dd-4d5a-a692-a87037af107b" providerId="ADAL" clId="{23D80017-B06C-4CAA-839F-927EEB5EF2EE}" dt="2023-09-14T14:15:44.263" v="1633" actId="1076"/>
          <ac:picMkLst>
            <pc:docMk/>
            <pc:sldMk cId="2276020743" sldId="343"/>
            <ac:picMk id="9" creationId="{19BA00C9-C92F-C9FA-47D3-F226FC737C59}"/>
          </ac:picMkLst>
        </pc:picChg>
      </pc:sldChg>
      <pc:sldChg chg="addSp delSp modSp new mod modNotesTx">
        <pc:chgData name="Weifeng Xu" userId="e7aed605-a3dd-4d5a-a692-a87037af107b" providerId="ADAL" clId="{23D80017-B06C-4CAA-839F-927EEB5EF2EE}" dt="2023-09-14T14:12:05.372" v="1626" actId="1076"/>
        <pc:sldMkLst>
          <pc:docMk/>
          <pc:sldMk cId="3180044734" sldId="344"/>
        </pc:sldMkLst>
        <pc:spChg chg="add del mod">
          <ac:chgData name="Weifeng Xu" userId="e7aed605-a3dd-4d5a-a692-a87037af107b" providerId="ADAL" clId="{23D80017-B06C-4CAA-839F-927EEB5EF2EE}" dt="2023-09-14T14:11:24.445" v="1617" actId="478"/>
          <ac:spMkLst>
            <pc:docMk/>
            <pc:sldMk cId="3180044734" sldId="344"/>
            <ac:spMk id="5" creationId="{9CFCFB0E-3C86-97E7-8431-EAA4063DBA60}"/>
          </ac:spMkLst>
        </pc:spChg>
        <pc:picChg chg="add del mod modCrop">
          <ac:chgData name="Weifeng Xu" userId="e7aed605-a3dd-4d5a-a692-a87037af107b" providerId="ADAL" clId="{23D80017-B06C-4CAA-839F-927EEB5EF2EE}" dt="2023-09-14T14:11:22.221" v="1616" actId="478"/>
          <ac:picMkLst>
            <pc:docMk/>
            <pc:sldMk cId="3180044734" sldId="344"/>
            <ac:picMk id="3" creationId="{27BB79D5-ACC5-F662-3FB3-676B5170C25D}"/>
          </ac:picMkLst>
        </pc:picChg>
        <pc:picChg chg="add mod">
          <ac:chgData name="Weifeng Xu" userId="e7aed605-a3dd-4d5a-a692-a87037af107b" providerId="ADAL" clId="{23D80017-B06C-4CAA-839F-927EEB5EF2EE}" dt="2023-09-14T14:12:05.372" v="1626" actId="1076"/>
          <ac:picMkLst>
            <pc:docMk/>
            <pc:sldMk cId="3180044734" sldId="344"/>
            <ac:picMk id="7" creationId="{A80430F0-F7AA-1EAF-147B-CA074851412A}"/>
          </ac:picMkLst>
        </pc:picChg>
      </pc:sldChg>
      <pc:sldChg chg="modSp new mod">
        <pc:chgData name="Weifeng Xu" userId="e7aed605-a3dd-4d5a-a692-a87037af107b" providerId="ADAL" clId="{23D80017-B06C-4CAA-839F-927EEB5EF2EE}" dt="2023-09-14T15:32:32.461" v="2013" actId="207"/>
        <pc:sldMkLst>
          <pc:docMk/>
          <pc:sldMk cId="436549147" sldId="345"/>
        </pc:sldMkLst>
        <pc:spChg chg="mod">
          <ac:chgData name="Weifeng Xu" userId="e7aed605-a3dd-4d5a-a692-a87037af107b" providerId="ADAL" clId="{23D80017-B06C-4CAA-839F-927EEB5EF2EE}" dt="2023-09-14T15:07:32.328" v="1840" actId="6549"/>
          <ac:spMkLst>
            <pc:docMk/>
            <pc:sldMk cId="436549147" sldId="345"/>
            <ac:spMk id="2" creationId="{6397AD75-1A9E-D282-009A-4B66801B0A40}"/>
          </ac:spMkLst>
        </pc:spChg>
        <pc:spChg chg="mod">
          <ac:chgData name="Weifeng Xu" userId="e7aed605-a3dd-4d5a-a692-a87037af107b" providerId="ADAL" clId="{23D80017-B06C-4CAA-839F-927EEB5EF2EE}" dt="2023-09-14T15:32:32.461" v="2013" actId="207"/>
          <ac:spMkLst>
            <pc:docMk/>
            <pc:sldMk cId="436549147" sldId="345"/>
            <ac:spMk id="3" creationId="{D887CC70-AD7B-86BC-AFC4-9416C41F85B5}"/>
          </ac:spMkLst>
        </pc:spChg>
      </pc:sldChg>
      <pc:sldChg chg="modSp add mod">
        <pc:chgData name="Weifeng Xu" userId="e7aed605-a3dd-4d5a-a692-a87037af107b" providerId="ADAL" clId="{23D80017-B06C-4CAA-839F-927EEB5EF2EE}" dt="2023-09-14T15:57:55.202" v="2181" actId="20577"/>
        <pc:sldMkLst>
          <pc:docMk/>
          <pc:sldMk cId="1411781182" sldId="346"/>
        </pc:sldMkLst>
        <pc:spChg chg="mod">
          <ac:chgData name="Weifeng Xu" userId="e7aed605-a3dd-4d5a-a692-a87037af107b" providerId="ADAL" clId="{23D80017-B06C-4CAA-839F-927EEB5EF2EE}" dt="2023-09-14T15:38:27.500" v="2085" actId="108"/>
          <ac:spMkLst>
            <pc:docMk/>
            <pc:sldMk cId="1411781182" sldId="346"/>
            <ac:spMk id="4" creationId="{00000000-0000-0000-0000-000000000000}"/>
          </ac:spMkLst>
        </pc:spChg>
        <pc:spChg chg="mod">
          <ac:chgData name="Weifeng Xu" userId="e7aed605-a3dd-4d5a-a692-a87037af107b" providerId="ADAL" clId="{23D80017-B06C-4CAA-839F-927EEB5EF2EE}" dt="2023-09-14T15:57:55.202" v="2181" actId="20577"/>
          <ac:spMkLst>
            <pc:docMk/>
            <pc:sldMk cId="1411781182" sldId="346"/>
            <ac:spMk id="5" creationId="{00000000-0000-0000-0000-000000000000}"/>
          </ac:spMkLst>
        </pc:sp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ApplicationStates</a:t>
            </a:r>
            <a:r>
              <a:rPr lang="en-US" dirty="0"/>
              <a:t> {</a:t>
            </a:r>
          </a:p>
          <a:p>
            <a:r>
              <a:rPr lang="en-US" dirty="0"/>
              <a:t>  node [shape=box, style=rounded];</a:t>
            </a:r>
          </a:p>
          <a:p>
            <a:r>
              <a:rPr lang="en-US" dirty="0"/>
              <a:t>  </a:t>
            </a:r>
          </a:p>
          <a:p>
            <a:r>
              <a:rPr lang="en-US" dirty="0"/>
              <a:t>  // Define the application states</a:t>
            </a:r>
          </a:p>
          <a:p>
            <a:r>
              <a:rPr lang="en-US" dirty="0"/>
              <a:t>  Downloaded [label="Downloaded"];</a:t>
            </a:r>
          </a:p>
          <a:p>
            <a:r>
              <a:rPr lang="en-US" dirty="0"/>
              <a:t>  Installed [label="Installed"];</a:t>
            </a:r>
          </a:p>
          <a:p>
            <a:r>
              <a:rPr lang="en-US" dirty="0"/>
              <a:t>  Running [label="Running"];</a:t>
            </a:r>
          </a:p>
          <a:p>
            <a:r>
              <a:rPr lang="en-US" dirty="0"/>
              <a:t>  </a:t>
            </a:r>
            <a:r>
              <a:rPr lang="en-US" dirty="0" err="1"/>
              <a:t>NotRunning</a:t>
            </a:r>
            <a:r>
              <a:rPr lang="en-US" dirty="0"/>
              <a:t> [label="Not Running"];</a:t>
            </a:r>
          </a:p>
          <a:p>
            <a:r>
              <a:rPr lang="en-US" dirty="0"/>
              <a:t>  Uninstalled [label="Uninstalled"];</a:t>
            </a:r>
          </a:p>
          <a:p>
            <a:r>
              <a:rPr lang="en-US" dirty="0"/>
              <a:t>  </a:t>
            </a:r>
          </a:p>
          <a:p>
            <a:r>
              <a:rPr lang="en-US" dirty="0"/>
              <a:t>  // Define transitions between states</a:t>
            </a:r>
          </a:p>
          <a:p>
            <a:r>
              <a:rPr lang="en-US" dirty="0"/>
              <a:t>  Downloaded -&gt; Installed [label="Install"];</a:t>
            </a:r>
          </a:p>
          <a:p>
            <a:r>
              <a:rPr lang="en-US" dirty="0"/>
              <a:t>  Installed -&gt; Running [label="Launch"];</a:t>
            </a:r>
          </a:p>
          <a:p>
            <a:r>
              <a:rPr lang="en-US" dirty="0"/>
              <a:t>  Running -&gt; </a:t>
            </a:r>
            <a:r>
              <a:rPr lang="en-US" dirty="0" err="1"/>
              <a:t>NotRunning</a:t>
            </a:r>
            <a:r>
              <a:rPr lang="en-US" dirty="0"/>
              <a:t> [label="Minimize"];</a:t>
            </a:r>
          </a:p>
          <a:p>
            <a:r>
              <a:rPr lang="en-US" dirty="0"/>
              <a:t>  Running -&gt; Uninstalled [label="Uninstall"];</a:t>
            </a:r>
          </a:p>
          <a:p>
            <a:r>
              <a:rPr lang="en-US" dirty="0"/>
              <a:t>  </a:t>
            </a:r>
            <a:r>
              <a:rPr lang="en-US" dirty="0" err="1"/>
              <a:t>NotRunning</a:t>
            </a:r>
            <a:r>
              <a:rPr lang="en-US" dirty="0"/>
              <a:t> -&gt; Running [label="Open"];</a:t>
            </a:r>
          </a:p>
          <a:p>
            <a:r>
              <a:rPr lang="en-US" dirty="0"/>
              <a:t>  </a:t>
            </a:r>
            <a:r>
              <a:rPr lang="en-US" dirty="0" err="1"/>
              <a:t>NotRunning</a:t>
            </a:r>
            <a:r>
              <a:rPr lang="en-US" dirty="0"/>
              <a:t> -&gt; Uninstalled [label="Uninstall"];</a:t>
            </a:r>
          </a:p>
          <a:p>
            <a:r>
              <a:rPr lang="en-US" dirty="0"/>
              <a:t>  Installed -&gt; Uninstalled [label="Uninstall"];</a:t>
            </a:r>
          </a:p>
          <a:p>
            <a:r>
              <a:rPr lang="en-US" dirty="0"/>
              <a:t>  </a:t>
            </a:r>
          </a:p>
          <a:p>
            <a:r>
              <a:rPr lang="en-US" dirty="0"/>
              <a:t>  // Define initial and final states</a:t>
            </a:r>
          </a:p>
          <a:p>
            <a:r>
              <a:rPr lang="en-US" dirty="0"/>
              <a:t>  start [shape=point, width=0];</a:t>
            </a:r>
          </a:p>
          <a:p>
            <a:r>
              <a:rPr lang="en-US" dirty="0"/>
              <a:t>  end [shape=</a:t>
            </a:r>
            <a:r>
              <a:rPr lang="en-US" dirty="0" err="1"/>
              <a:t>doublecircle</a:t>
            </a:r>
            <a:r>
              <a:rPr lang="en-US" dirty="0"/>
              <a:t>];</a:t>
            </a:r>
          </a:p>
          <a:p>
            <a:r>
              <a:rPr lang="en-US" dirty="0"/>
              <a:t>  </a:t>
            </a:r>
          </a:p>
          <a:p>
            <a:r>
              <a:rPr lang="en-US" dirty="0"/>
              <a:t>  // Define initial and final state transitions</a:t>
            </a:r>
          </a:p>
          <a:p>
            <a:r>
              <a:rPr lang="en-US" dirty="0"/>
              <a:t>  start -&gt; Downloaded [label="Start"];</a:t>
            </a:r>
          </a:p>
          <a:p>
            <a:r>
              <a:rPr lang="en-US" dirty="0"/>
              <a:t>  Running -&gt; end [label="Exit"];</a:t>
            </a:r>
          </a:p>
          <a:p>
            <a:r>
              <a:rPr lang="en-US" dirty="0"/>
              <a:t>  </a:t>
            </a:r>
            <a:r>
              <a:rPr lang="en-US" dirty="0" err="1"/>
              <a:t>NotRunning</a:t>
            </a:r>
            <a:r>
              <a:rPr lang="en-US" dirty="0"/>
              <a:t> -&gt; end [label="Exit"];</a:t>
            </a:r>
          </a:p>
          <a:p>
            <a:r>
              <a:rPr lang="en-US" dirty="0"/>
              <a:t>  Uninstalled -&gt; end [label="Final"];</a:t>
            </a:r>
          </a:p>
          <a:p>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08208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p>
          <a:p>
            <a:endParaRPr lang="de-DE" dirty="0"/>
          </a:p>
          <a:p>
            <a:r>
              <a:rPr lang="en-US" dirty="0"/>
              <a:t>\</a:t>
            </a:r>
            <a:r>
              <a:rPr lang="en-US" dirty="0" err="1"/>
              <a:t>documentclass</a:t>
            </a:r>
            <a:r>
              <a:rPr lang="en-US" dirty="0"/>
              <a:t>{article}</a:t>
            </a:r>
          </a:p>
          <a:p>
            <a:r>
              <a:rPr lang="en-US" dirty="0"/>
              <a:t>\</a:t>
            </a:r>
            <a:r>
              <a:rPr lang="en-US" dirty="0" err="1"/>
              <a:t>usepackage</a:t>
            </a:r>
            <a:r>
              <a:rPr lang="en-US" dirty="0"/>
              <a:t>{geometry}</a:t>
            </a:r>
          </a:p>
          <a:p>
            <a:r>
              <a:rPr lang="en-US" dirty="0"/>
              <a:t>\</a:t>
            </a:r>
            <a:r>
              <a:rPr lang="en-US" dirty="0" err="1"/>
              <a:t>usepackage</a:t>
            </a:r>
            <a:r>
              <a:rPr lang="en-US" dirty="0"/>
              <a:t>{array}</a:t>
            </a:r>
          </a:p>
          <a:p>
            <a:r>
              <a:rPr lang="en-US" dirty="0"/>
              <a:t>\</a:t>
            </a:r>
            <a:r>
              <a:rPr lang="en-US" dirty="0" err="1"/>
              <a:t>usepackage</a:t>
            </a:r>
            <a:r>
              <a:rPr lang="en-US" dirty="0"/>
              <a:t>{multirow}</a:t>
            </a:r>
          </a:p>
          <a:p>
            <a:r>
              <a:rPr lang="en-US" dirty="0"/>
              <a:t>\</a:t>
            </a:r>
            <a:r>
              <a:rPr lang="en-US" dirty="0" err="1"/>
              <a:t>usepackage</a:t>
            </a:r>
            <a:r>
              <a:rPr lang="en-US" dirty="0"/>
              <a:t>{caption}</a:t>
            </a:r>
          </a:p>
          <a:p>
            <a:endParaRPr lang="en-US" dirty="0"/>
          </a:p>
          <a:p>
            <a:r>
              <a:rPr lang="en-US" dirty="0"/>
              <a:t>\geometry{a4paper, total={6in, 8in}}</a:t>
            </a:r>
          </a:p>
          <a:p>
            <a:endParaRPr lang="en-US" dirty="0"/>
          </a:p>
          <a:p>
            <a:r>
              <a:rPr lang="en-US" dirty="0"/>
              <a:t>\begin{document}</a:t>
            </a:r>
          </a:p>
          <a:p>
            <a:endParaRPr lang="en-US" dirty="0"/>
          </a:p>
          <a:p>
            <a:r>
              <a:rPr lang="en-US" dirty="0"/>
              <a:t>\begin{table}[h]</a:t>
            </a:r>
          </a:p>
          <a:p>
            <a:r>
              <a:rPr lang="en-US" dirty="0"/>
              <a:t>\centering</a:t>
            </a:r>
          </a:p>
          <a:p>
            <a:r>
              <a:rPr lang="en-US" dirty="0"/>
              <a:t>\caption{Comparison of </a:t>
            </a:r>
            <a:r>
              <a:rPr lang="en-US" dirty="0" err="1"/>
              <a:t>Amcache</a:t>
            </a:r>
            <a:r>
              <a:rPr lang="en-US" dirty="0"/>
              <a:t> and </a:t>
            </a:r>
            <a:r>
              <a:rPr lang="en-US" dirty="0" err="1"/>
              <a:t>Shimcache</a:t>
            </a:r>
            <a:r>
              <a:rPr lang="en-US" dirty="0"/>
              <a:t>}</a:t>
            </a:r>
          </a:p>
          <a:p>
            <a:r>
              <a:rPr lang="en-US" dirty="0"/>
              <a:t>\label{</a:t>
            </a:r>
            <a:r>
              <a:rPr lang="en-US" dirty="0" err="1"/>
              <a:t>tab:comparison</a:t>
            </a:r>
            <a:r>
              <a:rPr lang="en-US" dirty="0"/>
              <a:t>}</a:t>
            </a:r>
          </a:p>
          <a:p>
            <a:r>
              <a:rPr lang="en-US" dirty="0"/>
              <a:t>\begin{tabular}{|p{3cm}|p{6cm}|p{6cm}|}</a:t>
            </a:r>
          </a:p>
          <a:p>
            <a:r>
              <a:rPr lang="en-US" dirty="0"/>
              <a:t>\</a:t>
            </a:r>
            <a:r>
              <a:rPr lang="en-US" dirty="0" err="1"/>
              <a:t>hline</a:t>
            </a:r>
            <a:endParaRPr lang="en-US" dirty="0"/>
          </a:p>
          <a:p>
            <a:r>
              <a:rPr lang="en-US" dirty="0"/>
              <a:t>\</a:t>
            </a:r>
            <a:r>
              <a:rPr lang="en-US" dirty="0" err="1"/>
              <a:t>textbf</a:t>
            </a:r>
            <a:r>
              <a:rPr lang="en-US" dirty="0"/>
              <a:t>{Aspect} &amp; \</a:t>
            </a:r>
            <a:r>
              <a:rPr lang="en-US" dirty="0" err="1"/>
              <a:t>textbf</a:t>
            </a:r>
            <a:r>
              <a:rPr lang="en-US" dirty="0"/>
              <a:t>{</a:t>
            </a:r>
            <a:r>
              <a:rPr lang="en-US" dirty="0" err="1"/>
              <a:t>Amcache</a:t>
            </a:r>
            <a:r>
              <a:rPr lang="en-US" dirty="0"/>
              <a:t>} &amp; \</a:t>
            </a:r>
            <a:r>
              <a:rPr lang="en-US" dirty="0" err="1"/>
              <a:t>textbf</a:t>
            </a:r>
            <a:r>
              <a:rPr lang="en-US" dirty="0"/>
              <a:t>{</a:t>
            </a:r>
            <a:r>
              <a:rPr lang="en-US" dirty="0" err="1"/>
              <a:t>Shimcache</a:t>
            </a:r>
            <a:r>
              <a:rPr lang="en-US" dirty="0"/>
              <a:t>} \\</a:t>
            </a:r>
          </a:p>
          <a:p>
            <a:r>
              <a:rPr lang="en-US" dirty="0"/>
              <a:t>\</a:t>
            </a:r>
            <a:r>
              <a:rPr lang="en-US" dirty="0" err="1"/>
              <a:t>hline</a:t>
            </a:r>
            <a:endParaRPr lang="en-US" dirty="0"/>
          </a:p>
          <a:p>
            <a:r>
              <a:rPr lang="en-US" dirty="0"/>
              <a:t>Purpose &amp; Application compatibility cache, records information about installed applications for compatibility testing &amp; Speeds up loading of frequently executed executables by recording execution history \\</a:t>
            </a:r>
          </a:p>
          <a:p>
            <a:r>
              <a:rPr lang="en-US" dirty="0"/>
              <a:t>\</a:t>
            </a:r>
            <a:r>
              <a:rPr lang="en-US" dirty="0" err="1"/>
              <a:t>hline</a:t>
            </a:r>
            <a:endParaRPr lang="en-US" dirty="0"/>
          </a:p>
          <a:p>
            <a:r>
              <a:rPr lang="en-US" dirty="0"/>
              <a:t>Location &amp; Stored in the Windows Registry as "</a:t>
            </a:r>
            <a:r>
              <a:rPr lang="en-US" dirty="0" err="1"/>
              <a:t>Amcache.hve</a:t>
            </a:r>
            <a:r>
              <a:rPr lang="en-US" dirty="0"/>
              <a:t>" &amp; Stored in the Windows Registry as a key within "</a:t>
            </a:r>
            <a:r>
              <a:rPr lang="en-US" dirty="0" err="1"/>
              <a:t>AppCompatCache</a:t>
            </a:r>
            <a:r>
              <a:rPr lang="en-US" dirty="0"/>
              <a:t>" \\</a:t>
            </a:r>
          </a:p>
          <a:p>
            <a:r>
              <a:rPr lang="en-US" dirty="0"/>
              <a:t>\</a:t>
            </a:r>
            <a:r>
              <a:rPr lang="en-US" dirty="0" err="1"/>
              <a:t>hline</a:t>
            </a:r>
            <a:endParaRPr lang="en-US" dirty="0"/>
          </a:p>
          <a:p>
            <a:r>
              <a:rPr lang="en-US" dirty="0"/>
              <a:t>Data &amp; Contains information about installed applications, including file paths, version numbers, and compatibility details &amp; Contains information about recently executed programs, including file paths, timestamps, and execution counts \\</a:t>
            </a:r>
          </a:p>
          <a:p>
            <a:r>
              <a:rPr lang="en-US" dirty="0"/>
              <a:t>\</a:t>
            </a:r>
            <a:r>
              <a:rPr lang="en-US" dirty="0" err="1"/>
              <a:t>hline</a:t>
            </a:r>
            <a:endParaRPr lang="en-US" dirty="0"/>
          </a:p>
          <a:p>
            <a:r>
              <a:rPr lang="en-US" dirty="0"/>
              <a:t>Update Frequency &amp; Updated periodically, especially when software changes occur on the system (e.g., application installations or updates) &amp; Updated each time an executable is run \\</a:t>
            </a:r>
          </a:p>
          <a:p>
            <a:r>
              <a:rPr lang="en-US" dirty="0"/>
              <a:t>\</a:t>
            </a:r>
            <a:r>
              <a:rPr lang="en-US" dirty="0" err="1"/>
              <a:t>hline</a:t>
            </a:r>
            <a:endParaRPr lang="en-US" dirty="0"/>
          </a:p>
          <a:p>
            <a:r>
              <a:rPr lang="en-US" dirty="0"/>
              <a:t>Use Cases &amp; Often used for application inventory and compatibility testing &amp; Frequently used in forensic investigations to determine which programs were executed on a Windows system and when they were last run \\</a:t>
            </a:r>
          </a:p>
          <a:p>
            <a:r>
              <a:rPr lang="en-US" dirty="0"/>
              <a:t>\</a:t>
            </a:r>
            <a:r>
              <a:rPr lang="en-US" dirty="0" err="1"/>
              <a:t>hline</a:t>
            </a:r>
            <a:endParaRPr lang="en-US" dirty="0"/>
          </a:p>
          <a:p>
            <a:r>
              <a:rPr lang="en-US" dirty="0"/>
              <a:t>\end{tabular}</a:t>
            </a:r>
          </a:p>
          <a:p>
            <a:r>
              <a:rPr lang="en-US" dirty="0"/>
              <a:t>\end{table}</a:t>
            </a:r>
          </a:p>
          <a:p>
            <a:endParaRPr lang="en-US" dirty="0"/>
          </a:p>
          <a:p>
            <a:r>
              <a:rPr lang="en-US" dirty="0"/>
              <a:t>\end{document}</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460097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Amcache</a:t>
            </a:r>
            <a:r>
              <a:rPr lang="en-GB" dirty="0"/>
              <a:t> and </a:t>
            </a:r>
            <a:r>
              <a:rPr lang="en-GB" dirty="0" err="1"/>
              <a:t>Shimcache</a:t>
            </a:r>
            <a:r>
              <a:rPr lang="en-GB" dirty="0"/>
              <a:t>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Amcache</a:t>
            </a:r>
            <a:r>
              <a:rPr lang="en-GB" dirty="0"/>
              <a:t>} &amp; \</a:t>
            </a:r>
            <a:r>
              <a:rPr lang="en-GB" dirty="0" err="1"/>
              <a:t>textbf</a:t>
            </a:r>
            <a:r>
              <a:rPr lang="en-GB" dirty="0"/>
              <a:t>{</a:t>
            </a:r>
            <a:r>
              <a:rPr lang="en-GB" dirty="0" err="1"/>
              <a:t>Shimcache</a:t>
            </a:r>
            <a:r>
              <a:rPr lang="en-GB" dirty="0"/>
              <a:t>} \\</a:t>
            </a:r>
          </a:p>
          <a:p>
            <a:r>
              <a:rPr lang="en-GB" dirty="0"/>
              <a:t>\</a:t>
            </a:r>
            <a:r>
              <a:rPr lang="en-GB" dirty="0" err="1"/>
              <a:t>hline</a:t>
            </a:r>
            <a:endParaRPr lang="en-GB" dirty="0"/>
          </a:p>
          <a:p>
            <a:r>
              <a:rPr lang="en-GB" dirty="0"/>
              <a:t>Forensic Relevance &amp; Records information about installed applications for compatibility testing, aiding in software inventory and compatibility analysis &amp; Records execution history of programs, helping forensic analysts identify which programs were run and when they were last executed \\</a:t>
            </a:r>
          </a:p>
          <a:p>
            <a:r>
              <a:rPr lang="en-GB" dirty="0"/>
              <a:t>\</a:t>
            </a:r>
            <a:r>
              <a:rPr lang="en-GB" dirty="0" err="1"/>
              <a:t>hline</a:t>
            </a:r>
            <a:endParaRPr lang="en-GB" dirty="0"/>
          </a:p>
          <a:p>
            <a:r>
              <a:rPr lang="en-GB" dirty="0"/>
              <a:t>Location &amp; Stored in the Windows Registry as "</a:t>
            </a:r>
            <a:r>
              <a:rPr lang="en-GB" dirty="0" err="1"/>
              <a:t>Amcache.hve</a:t>
            </a:r>
            <a:r>
              <a:rPr lang="en-GB" dirty="0"/>
              <a:t>" &amp; Stored in the Windows Registry as a key within "</a:t>
            </a:r>
            <a:r>
              <a:rPr lang="en-GB" dirty="0" err="1"/>
              <a:t>AppCompatCache</a:t>
            </a:r>
            <a:r>
              <a:rPr lang="en-GB" dirty="0"/>
              <a:t>" \\</a:t>
            </a:r>
          </a:p>
          <a:p>
            <a:r>
              <a:rPr lang="en-GB" dirty="0"/>
              <a:t>\</a:t>
            </a:r>
            <a:r>
              <a:rPr lang="en-GB" dirty="0" err="1"/>
              <a:t>hline</a:t>
            </a:r>
            <a:endParaRPr lang="en-GB" dirty="0"/>
          </a:p>
          <a:p>
            <a:r>
              <a:rPr lang="en-GB" dirty="0"/>
              <a:t>Data &amp; Contains information about installed applications, including file paths, version numbers, and compatibility details &amp; Contains information about recently executed programs, including file paths, timestamps, and execution counts \\</a:t>
            </a:r>
          </a:p>
          <a:p>
            <a:r>
              <a:rPr lang="en-GB" dirty="0"/>
              <a:t>\</a:t>
            </a:r>
            <a:r>
              <a:rPr lang="en-GB" dirty="0" err="1"/>
              <a:t>hline</a:t>
            </a:r>
            <a:endParaRPr lang="en-GB" dirty="0"/>
          </a:p>
          <a:p>
            <a:r>
              <a:rPr lang="en-GB" dirty="0"/>
              <a:t>Update Frequency &amp; Updated periodically, especially when software changes occur on the system (e.g., application installations or updates) &amp; Updated each time an executable is run \\</a:t>
            </a:r>
          </a:p>
          <a:p>
            <a:r>
              <a:rPr lang="en-GB" dirty="0"/>
              <a:t>\</a:t>
            </a:r>
            <a:r>
              <a:rPr lang="en-GB" dirty="0" err="1"/>
              <a:t>hline</a:t>
            </a:r>
            <a:endParaRPr lang="en-GB" dirty="0"/>
          </a:p>
          <a:p>
            <a:r>
              <a:rPr lang="en-GB" dirty="0"/>
              <a:t>Use Cases &amp; Used for application inventory, software compatibility testing, and ensuring that software updates or system changes do not break existing applications &amp; Frequently used in forensic investigations to determine which programs were executed on a Windows system and when they were last run. It can provide valuable insights into user activity and potentially suspicious </a:t>
            </a:r>
            <a:r>
              <a:rPr lang="en-GB" dirty="0" err="1"/>
              <a:t>behavior</a:t>
            </a:r>
            <a:r>
              <a:rPr lang="en-GB" dirty="0"/>
              <a:t>. \\</a:t>
            </a:r>
          </a:p>
          <a:p>
            <a:r>
              <a:rPr lang="en-GB" dirty="0"/>
              <a:t>\</a:t>
            </a:r>
            <a:r>
              <a:rPr lang="en-GB" dirty="0" err="1"/>
              <a:t>hline</a:t>
            </a:r>
            <a:endParaRPr lang="en-GB" dirty="0"/>
          </a:p>
          <a:p>
            <a:r>
              <a:rPr lang="en-GB" dirty="0"/>
              <a:t>Challenges &amp; Requires access to the Windows Registry, which may be restricted or require administrative privileges. Interpretation may require knowledge of application compatibility. &amp; </a:t>
            </a:r>
            <a:r>
              <a:rPr lang="en-GB" dirty="0" err="1"/>
              <a:t>Shimcache</a:t>
            </a:r>
            <a:r>
              <a:rPr lang="en-GB" dirty="0"/>
              <a:t> entries may be deleted or aged out, affecting data availability. Interpretation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99286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53</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UserAssist</a:t>
            </a:r>
            <a:r>
              <a:rPr lang="en-GB" dirty="0"/>
              <a:t> and Prefetch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UserAssist</a:t>
            </a:r>
            <a:r>
              <a:rPr lang="en-GB" dirty="0"/>
              <a:t>} &amp; \</a:t>
            </a:r>
            <a:r>
              <a:rPr lang="en-GB" dirty="0" err="1"/>
              <a:t>textbf</a:t>
            </a:r>
            <a:r>
              <a:rPr lang="en-GB" dirty="0"/>
              <a:t>{Prefetch} \\</a:t>
            </a:r>
          </a:p>
          <a:p>
            <a:r>
              <a:rPr lang="en-GB" dirty="0"/>
              <a:t>\</a:t>
            </a:r>
            <a:r>
              <a:rPr lang="en-GB" dirty="0" err="1"/>
              <a:t>hline</a:t>
            </a:r>
            <a:endParaRPr lang="en-GB" dirty="0"/>
          </a:p>
          <a:p>
            <a:r>
              <a:rPr lang="en-GB" dirty="0"/>
              <a:t>Forensic Relevance &amp; Provides insights into user-specific program execution history, helping forensic analysts determine which programs were run by users &amp; Offers information about frequently executed programs and their associated files, which can be useful for forensic investigations to understand program usage \\</a:t>
            </a:r>
          </a:p>
          <a:p>
            <a:r>
              <a:rPr lang="en-GB" dirty="0"/>
              <a:t>\</a:t>
            </a:r>
            <a:r>
              <a:rPr lang="en-GB" dirty="0" err="1"/>
              <a:t>hline</a:t>
            </a:r>
            <a:endParaRPr lang="en-GB" dirty="0"/>
          </a:p>
          <a:p>
            <a:r>
              <a:rPr lang="en-GB" dirty="0"/>
              <a:t>Location &amp; Registry-based, stored in the Windows Registry &amp; File-based, stored in the `C:\Windows\Prefetch` directory \\</a:t>
            </a:r>
          </a:p>
          <a:p>
            <a:r>
              <a:rPr lang="en-GB" dirty="0"/>
              <a:t>\</a:t>
            </a:r>
            <a:r>
              <a:rPr lang="en-GB" dirty="0" err="1"/>
              <a:t>hline</a:t>
            </a:r>
            <a:endParaRPr lang="en-GB" dirty="0"/>
          </a:p>
          <a:p>
            <a:r>
              <a:rPr lang="en-GB" dirty="0"/>
              <a:t>Data &amp; Contains data about program execution, including program names, execution counts, and timestamps &amp; Maintains data about frequently run executables, including file names, paths, and execution order \\</a:t>
            </a:r>
          </a:p>
          <a:p>
            <a:r>
              <a:rPr lang="en-GB" dirty="0"/>
              <a:t>\</a:t>
            </a:r>
            <a:r>
              <a:rPr lang="en-GB" dirty="0" err="1"/>
              <a:t>hline</a:t>
            </a:r>
            <a:endParaRPr lang="en-GB" dirty="0"/>
          </a:p>
          <a:p>
            <a:r>
              <a:rPr lang="en-GB" dirty="0"/>
              <a:t>Update Frequency &amp; Updated as programs are executed, reflecting user-specific program usage &amp; Continuously updated as programs are run to optimize program loading \\</a:t>
            </a:r>
          </a:p>
          <a:p>
            <a:r>
              <a:rPr lang="en-GB" dirty="0"/>
              <a:t>\</a:t>
            </a:r>
            <a:r>
              <a:rPr lang="en-GB" dirty="0" err="1"/>
              <a:t>hline</a:t>
            </a:r>
            <a:endParaRPr lang="en-GB" dirty="0"/>
          </a:p>
          <a:p>
            <a:r>
              <a:rPr lang="en-GB" dirty="0"/>
              <a:t>Use Cases &amp; Used in forensic analysis to determine which programs were executed on a Windows system and when they were last run. It can provide evidence of user activity. &amp; Used in forensic investigations to understand which programs were frequently run on a system, aiding in timeline analysis and identifying suspicious activity \\</a:t>
            </a:r>
          </a:p>
          <a:p>
            <a:r>
              <a:rPr lang="en-GB" dirty="0"/>
              <a:t>\</a:t>
            </a:r>
            <a:r>
              <a:rPr lang="en-GB" dirty="0" err="1"/>
              <a:t>hline</a:t>
            </a:r>
            <a:endParaRPr lang="en-GB" dirty="0"/>
          </a:p>
          <a:p>
            <a:r>
              <a:rPr lang="en-GB" dirty="0"/>
              <a:t>Challenges &amp; Requires access to the Windows Registry, which may be restricted or require administrative privileges. Analysis may require interpreting encoded program names. &amp; Prefetch files may be deleted or missing, affecting data availability. Interpretation of Prefetch data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1192305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Windows Registry, PC, usage Account, Application Usage </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8400954" cy="369332"/>
          </a:xfrm>
          <a:prstGeom prst="rect">
            <a:avLst/>
          </a:prstGeom>
          <a:solidFill>
            <a:srgbClr val="FFC000"/>
          </a:solidFill>
        </p:spPr>
        <p:txBody>
          <a:bodyPr wrap="none" rtlCol="0">
            <a:spAutoFit/>
          </a:bodyPr>
          <a:lstStyle/>
          <a:p>
            <a:r>
              <a:rPr lang="en-GB" dirty="0"/>
              <a:t>Display file system statistics and metadata information from a disk image (first partition) </a:t>
            </a:r>
            <a:endParaRPr lang="en-US" dirty="0"/>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involving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the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BB32-57A7-58D7-5582-891B9DAA33A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3430910D-61EE-48EB-9B62-AD699256FD2C}"/>
              </a:ext>
            </a:extLst>
          </p:cNvPr>
          <p:cNvSpPr>
            <a:spLocks noGrp="1"/>
          </p:cNvSpPr>
          <p:nvPr>
            <p:ph idx="1"/>
          </p:nvPr>
        </p:nvSpPr>
        <p:spPr/>
        <p:txBody>
          <a:bodyPr/>
          <a:lstStyle/>
          <a:p>
            <a:r>
              <a:rPr lang="en-GB" dirty="0"/>
              <a:t>Key concepts</a:t>
            </a:r>
          </a:p>
          <a:p>
            <a:r>
              <a:rPr lang="en-GB" dirty="0"/>
              <a:t>Gather basic PC information</a:t>
            </a:r>
          </a:p>
          <a:p>
            <a:r>
              <a:rPr lang="en-GB" dirty="0"/>
              <a:t>User account investigation</a:t>
            </a:r>
          </a:p>
          <a:p>
            <a:r>
              <a:rPr lang="en-GB" dirty="0"/>
              <a:t>Application usage investigation</a:t>
            </a:r>
            <a:endParaRPr lang="en-US" dirty="0"/>
          </a:p>
        </p:txBody>
      </p:sp>
    </p:spTree>
    <p:extLst>
      <p:ext uri="{BB962C8B-B14F-4D97-AF65-F5344CB8AC3E}">
        <p14:creationId xmlns:p14="http://schemas.microsoft.com/office/powerpoint/2010/main" val="154996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9EF0A9-E839-0548-9E7A-C2D6252BB4DC}"/>
              </a:ext>
            </a:extLst>
          </p:cNvPr>
          <p:cNvSpPr>
            <a:spLocks noGrp="1"/>
          </p:cNvSpPr>
          <p:nvPr>
            <p:ph type="title"/>
          </p:nvPr>
        </p:nvSpPr>
        <p:spPr/>
        <p:txBody>
          <a:bodyPr/>
          <a:lstStyle/>
          <a:p>
            <a:r>
              <a:rPr lang="en-GB" dirty="0"/>
              <a:t>User Account Investigation</a:t>
            </a:r>
            <a:endParaRPr lang="en-US" dirty="0"/>
          </a:p>
        </p:txBody>
      </p:sp>
      <p:sp>
        <p:nvSpPr>
          <p:cNvPr id="6" name="Text Placeholder 5">
            <a:extLst>
              <a:ext uri="{FF2B5EF4-FFF2-40B4-BE49-F238E27FC236}">
                <a16:creationId xmlns:a16="http://schemas.microsoft.com/office/drawing/2014/main" id="{A2901350-F65F-0F2D-866B-E437E77735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869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746760" y="3075709"/>
            <a:ext cx="2321392" cy="1200329"/>
          </a:xfrm>
          <a:prstGeom prst="rect">
            <a:avLst/>
          </a:prstGeom>
          <a:noFill/>
        </p:spPr>
        <p:txBody>
          <a:bodyPr wrap="square" rtlCol="0">
            <a:spAutoFit/>
          </a:bodyPr>
          <a:lstStyle/>
          <a:p>
            <a:pPr marL="285750" indent="-285750">
              <a:buFont typeface="Arial" panose="020B0604020202020204" pitchFamily="34" charset="0"/>
              <a:buChar char="•"/>
            </a:pPr>
            <a:r>
              <a:rPr lang="en-GB" dirty="0"/>
              <a:t>login attempt but failed and </a:t>
            </a:r>
          </a:p>
          <a:p>
            <a:pPr marL="285750" indent="-285750">
              <a:buFont typeface="Arial" panose="020B0604020202020204" pitchFamily="34" charset="0"/>
              <a:buChar char="•"/>
            </a:pPr>
            <a:r>
              <a:rPr lang="en-GB" dirty="0"/>
              <a:t>16 seconds later, the user logged in</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cxnSpLocks/>
            <a:stCxn id="2" idx="3"/>
          </p:cNvCxnSpPr>
          <p:nvPr/>
        </p:nvCxnSpPr>
        <p:spPr>
          <a:xfrm flipV="1">
            <a:off x="3068152" y="3053038"/>
            <a:ext cx="1220077" cy="6228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cxnSpLocks/>
            <a:stCxn id="2" idx="3"/>
          </p:cNvCxnSpPr>
          <p:nvPr/>
        </p:nvCxnSpPr>
        <p:spPr>
          <a:xfrm flipV="1">
            <a:off x="3068152" y="3429000"/>
            <a:ext cx="1118440" cy="2468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the NTLM of these accounts?</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B07AF5-5EE3-3CE4-4E21-54F2D645790F}"/>
              </a:ext>
            </a:extLst>
          </p:cNvPr>
          <p:cNvSpPr>
            <a:spLocks noGrp="1"/>
          </p:cNvSpPr>
          <p:nvPr>
            <p:ph type="title"/>
          </p:nvPr>
        </p:nvSpPr>
        <p:spPr/>
        <p:txBody>
          <a:bodyPr/>
          <a:lstStyle/>
          <a:p>
            <a:r>
              <a:rPr lang="en-GB" dirty="0"/>
              <a:t>Application Usages Investigation</a:t>
            </a:r>
            <a:endParaRPr lang="en-US" dirty="0"/>
          </a:p>
        </p:txBody>
      </p:sp>
      <p:sp>
        <p:nvSpPr>
          <p:cNvPr id="4" name="Text Placeholder 3">
            <a:extLst>
              <a:ext uri="{FF2B5EF4-FFF2-40B4-BE49-F238E27FC236}">
                <a16:creationId xmlns:a16="http://schemas.microsoft.com/office/drawing/2014/main" id="{2F3FDFDA-4F27-AB65-F4AD-01AF477E5A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4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620199E-4FDB-790D-023D-F2C2462AC9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662" y="1611630"/>
            <a:ext cx="11496675" cy="2019300"/>
          </a:xfrm>
          <a:prstGeom prst="rect">
            <a:avLst/>
          </a:prstGeom>
        </p:spPr>
      </p:pic>
      <p:sp>
        <p:nvSpPr>
          <p:cNvPr id="8" name="TextBox 7">
            <a:extLst>
              <a:ext uri="{FF2B5EF4-FFF2-40B4-BE49-F238E27FC236}">
                <a16:creationId xmlns:a16="http://schemas.microsoft.com/office/drawing/2014/main" id="{A45345A5-C630-8CD9-E967-B546EB2871EE}"/>
              </a:ext>
            </a:extLst>
          </p:cNvPr>
          <p:cNvSpPr txBox="1"/>
          <p:nvPr/>
        </p:nvSpPr>
        <p:spPr>
          <a:xfrm>
            <a:off x="1367587" y="4815840"/>
            <a:ext cx="8789873" cy="523220"/>
          </a:xfrm>
          <a:prstGeom prst="rect">
            <a:avLst/>
          </a:prstGeom>
          <a:noFill/>
        </p:spPr>
        <p:txBody>
          <a:bodyPr wrap="square" rtlCol="0">
            <a:spAutoFit/>
          </a:bodyPr>
          <a:lstStyle/>
          <a:p>
            <a:pPr algn="ctr"/>
            <a:r>
              <a:rPr lang="en-GB" sz="2800" dirty="0"/>
              <a:t>A state diagram for application usage investigations</a:t>
            </a:r>
            <a:endParaRPr lang="en-US" sz="2800" dirty="0"/>
          </a:p>
        </p:txBody>
      </p:sp>
    </p:spTree>
    <p:extLst>
      <p:ext uri="{BB962C8B-B14F-4D97-AF65-F5344CB8AC3E}">
        <p14:creationId xmlns:p14="http://schemas.microsoft.com/office/powerpoint/2010/main" val="982507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a:t>
            </a:r>
            <a:r>
              <a:rPr lang="en-US" dirty="0">
                <a:solidFill>
                  <a:srgbClr val="FF0000"/>
                </a:solidFill>
              </a:rPr>
              <a:t>execution</a:t>
            </a:r>
            <a:r>
              <a:rPr lang="en-US" dirty="0"/>
              <a:t>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Amcache</a:t>
            </a:r>
            <a:r>
              <a:rPr lang="en-US" i="1" dirty="0">
                <a:solidFill>
                  <a:srgbClr val="007DB5"/>
                </a:solidFill>
              </a:rPr>
              <a:t>/</a:t>
            </a:r>
            <a:r>
              <a:rPr lang="en-US" i="1" dirty="0" err="1">
                <a:solidFill>
                  <a:srgbClr val="007DB5"/>
                </a:solidFill>
              </a:rPr>
              <a:t>RecentFileCache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AD75-1A9E-D282-009A-4B66801B0A40}"/>
              </a:ext>
            </a:extLst>
          </p:cNvPr>
          <p:cNvSpPr>
            <a:spLocks noGrp="1"/>
          </p:cNvSpPr>
          <p:nvPr>
            <p:ph type="title"/>
          </p:nvPr>
        </p:nvSpPr>
        <p:spPr/>
        <p:txBody>
          <a:bodyPr/>
          <a:lstStyle/>
          <a:p>
            <a:r>
              <a:rPr lang="en-US" dirty="0">
                <a:solidFill>
                  <a:srgbClr val="FF0000"/>
                </a:solidFill>
              </a:rPr>
              <a:t>11.1</a:t>
            </a:r>
            <a:r>
              <a:rPr lang="en-US" dirty="0"/>
              <a:t> Primary purpose of </a:t>
            </a:r>
            <a:r>
              <a:rPr lang="en-US" i="1" dirty="0" err="1">
                <a:solidFill>
                  <a:srgbClr val="007DB5"/>
                </a:solidFill>
              </a:rPr>
              <a:t>Shimcache</a:t>
            </a:r>
            <a:r>
              <a:rPr lang="en-US" i="1" dirty="0">
                <a:solidFill>
                  <a:srgbClr val="007DB5"/>
                </a:solidFill>
              </a:rPr>
              <a:t> </a:t>
            </a:r>
            <a:endParaRPr lang="en-US" dirty="0"/>
          </a:p>
        </p:txBody>
      </p:sp>
      <p:sp>
        <p:nvSpPr>
          <p:cNvPr id="3" name="Content Placeholder 2">
            <a:extLst>
              <a:ext uri="{FF2B5EF4-FFF2-40B4-BE49-F238E27FC236}">
                <a16:creationId xmlns:a16="http://schemas.microsoft.com/office/drawing/2014/main" id="{D887CC70-AD7B-86BC-AFC4-9416C41F85B5}"/>
              </a:ext>
            </a:extLst>
          </p:cNvPr>
          <p:cNvSpPr>
            <a:spLocks noGrp="1"/>
          </p:cNvSpPr>
          <p:nvPr>
            <p:ph idx="1"/>
          </p:nvPr>
        </p:nvSpPr>
        <p:spPr>
          <a:xfrm>
            <a:off x="838200" y="1795145"/>
            <a:ext cx="10515600" cy="4351338"/>
          </a:xfrm>
        </p:spPr>
        <p:txBody>
          <a:bodyPr>
            <a:normAutofit/>
          </a:bodyPr>
          <a:lstStyle/>
          <a:p>
            <a:r>
              <a:rPr lang="en-GB" dirty="0"/>
              <a:t>The primary goal is to optimize program loading </a:t>
            </a:r>
          </a:p>
          <a:p>
            <a:pPr lvl="1"/>
            <a:r>
              <a:rPr lang="en-GB" dirty="0"/>
              <a:t>speed up loading frequently executed programs by caching information about them. </a:t>
            </a:r>
          </a:p>
          <a:p>
            <a:r>
              <a:rPr lang="en-GB" dirty="0" err="1">
                <a:solidFill>
                  <a:schemeClr val="accent1"/>
                </a:solidFill>
              </a:rPr>
              <a:t>Shimcach</a:t>
            </a:r>
            <a:r>
              <a:rPr lang="en-GB" dirty="0"/>
              <a:t> records execution history </a:t>
            </a:r>
          </a:p>
          <a:p>
            <a:pPr lvl="1"/>
            <a:r>
              <a:rPr lang="en-GB" dirty="0"/>
              <a:t>program names, file paths, timestamps, and execution counts.</a:t>
            </a:r>
          </a:p>
          <a:p>
            <a:r>
              <a:rPr lang="en-GB" dirty="0">
                <a:solidFill>
                  <a:srgbClr val="FF0000"/>
                </a:solidFill>
              </a:rPr>
              <a:t>NOT</a:t>
            </a:r>
            <a:r>
              <a:rPr lang="en-GB" dirty="0"/>
              <a:t> serving as a dedicated compatibility checker.</a:t>
            </a:r>
          </a:p>
          <a:p>
            <a:pPr lvl="1"/>
            <a:r>
              <a:rPr lang="en-GB" dirty="0"/>
              <a:t>it is closely tied to Windows' compatibility features. </a:t>
            </a:r>
          </a:p>
          <a:p>
            <a:pPr lvl="1"/>
            <a:r>
              <a:rPr lang="en-GB" dirty="0"/>
              <a:t>when a program is launched, the </a:t>
            </a:r>
            <a:r>
              <a:rPr lang="en-GB" dirty="0" err="1">
                <a:solidFill>
                  <a:schemeClr val="accent1"/>
                </a:solidFill>
              </a:rPr>
              <a:t>Shimcache</a:t>
            </a:r>
            <a:r>
              <a:rPr lang="en-GB" dirty="0"/>
              <a:t> </a:t>
            </a:r>
            <a:r>
              <a:rPr lang="en-GB" dirty="0">
                <a:solidFill>
                  <a:srgbClr val="FF0000"/>
                </a:solidFill>
              </a:rPr>
              <a:t>checks</a:t>
            </a:r>
            <a:r>
              <a:rPr lang="en-GB" dirty="0"/>
              <a:t> if there are any known compatibility fixes or "shims" associated with that program. </a:t>
            </a:r>
          </a:p>
          <a:p>
            <a:pPr lvl="2"/>
            <a:r>
              <a:rPr lang="en-GB" dirty="0"/>
              <a:t>shims are applied to ensure the program runs smoothly on the Windows platform.</a:t>
            </a:r>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436549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a:t>
            </a:r>
            <a:r>
              <a:rPr lang="en-US" i="1" dirty="0">
                <a:solidFill>
                  <a:srgbClr val="007DB5"/>
                </a:solidFill>
              </a:rPr>
              <a:t> </a:t>
            </a:r>
            <a:r>
              <a:rPr lang="en-US" dirty="0"/>
              <a:t>for</a:t>
            </a:r>
            <a:r>
              <a:rPr lang="en-US" i="1" dirty="0">
                <a:solidFill>
                  <a:srgbClr val="007DB5"/>
                </a:solidFill>
              </a:rPr>
              <a:t> </a:t>
            </a:r>
            <a:r>
              <a:rPr lang="en-US" i="1" dirty="0" err="1">
                <a:solidFill>
                  <a:srgbClr val="007DB5"/>
                </a:solidFill>
              </a:rPr>
              <a:t>Shimcache</a:t>
            </a:r>
            <a:endParaRPr lang="en-US" i="1" dirty="0">
              <a:solidFill>
                <a:srgbClr val="007DB5"/>
              </a:solidFill>
            </a:endParaRPr>
          </a:p>
        </p:txBody>
      </p:sp>
      <p:sp>
        <p:nvSpPr>
          <p:cNvPr id="5" name="Content Placeholder 4"/>
          <p:cNvSpPr>
            <a:spLocks noGrp="1"/>
          </p:cNvSpPr>
          <p:nvPr>
            <p:ph idx="1"/>
          </p:nvPr>
        </p:nvSpPr>
        <p:spPr/>
        <p:txBody>
          <a:bodyPr>
            <a:normAutofit/>
          </a:bodyPr>
          <a:lstStyle/>
          <a:p>
            <a:r>
              <a:rPr lang="en-US" dirty="0"/>
              <a:t>Known as </a:t>
            </a:r>
            <a:r>
              <a:rPr lang="en-US" i="1" dirty="0" err="1">
                <a:solidFill>
                  <a:srgbClr val="007DB5"/>
                </a:solidFill>
              </a:rPr>
              <a:t>AppCompatCache</a:t>
            </a:r>
            <a:endParaRPr lang="en-US" i="1" dirty="0">
              <a:solidFill>
                <a:srgbClr val="007DB5"/>
              </a:solidFill>
            </a:endParaRP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a:cxnSpLocks/>
          </p:cNvCxnSpPr>
          <p:nvPr/>
        </p:nvCxnSpPr>
        <p:spPr>
          <a:xfrm flipV="1">
            <a:off x="6758940" y="1447800"/>
            <a:ext cx="946785" cy="929640"/>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solidFill>
                  <a:srgbClr val="007DB5"/>
                </a:solidFill>
              </a:rPr>
              <a:t>Shimcache</a:t>
            </a:r>
            <a:r>
              <a:rPr lang="en-US" i="1" dirty="0">
                <a:solidFill>
                  <a:srgbClr val="007DB5"/>
                </a:solidFill>
              </a:rPr>
              <a:t> </a:t>
            </a:r>
            <a:r>
              <a:rPr lang="en-US" dirty="0"/>
              <a:t>entry</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1E9191-9210-D5B6-C865-EEE13FAC6FC7}"/>
              </a:ext>
            </a:extLst>
          </p:cNvPr>
          <p:cNvSpPr>
            <a:spLocks noGrp="1"/>
          </p:cNvSpPr>
          <p:nvPr>
            <p:ph type="title"/>
          </p:nvPr>
        </p:nvSpPr>
        <p:spPr/>
        <p:txBody>
          <a:bodyPr/>
          <a:lstStyle/>
          <a:p>
            <a:r>
              <a:rPr lang="en-GB" dirty="0"/>
              <a:t>Gather Basic PC Information</a:t>
            </a:r>
          </a:p>
        </p:txBody>
      </p:sp>
      <p:sp>
        <p:nvSpPr>
          <p:cNvPr id="4" name="Text Placeholder 3">
            <a:extLst>
              <a:ext uri="{FF2B5EF4-FFF2-40B4-BE49-F238E27FC236}">
                <a16:creationId xmlns:a16="http://schemas.microsoft.com/office/drawing/2014/main" id="{458071CF-C859-05B8-F0E2-86A1D60AD4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322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dirty="0"/>
              <a:t>Main purpose of </a:t>
            </a:r>
            <a:r>
              <a:rPr lang="en-US" i="1" dirty="0" err="1">
                <a:solidFill>
                  <a:srgbClr val="007DB5"/>
                </a:solidFill>
              </a:rPr>
              <a:t>Amcache</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fontScale="92500"/>
          </a:bodyPr>
          <a:lstStyle/>
          <a:p>
            <a:r>
              <a:rPr lang="en-GB" dirty="0"/>
              <a:t>Assist with application compatibility (</a:t>
            </a:r>
            <a:r>
              <a:rPr lang="en-GB" sz="2400" dirty="0">
                <a:solidFill>
                  <a:srgbClr val="FF0000"/>
                </a:solidFill>
                <a:highlight>
                  <a:srgbClr val="FFFF00"/>
                </a:highlight>
              </a:rPr>
              <a:t>A</a:t>
            </a:r>
            <a:r>
              <a:rPr lang="en-GB" sz="2400" dirty="0">
                <a:highlight>
                  <a:srgbClr val="FFFF00"/>
                </a:highlight>
              </a:rPr>
              <a:t>pplication Co</a:t>
            </a:r>
            <a:r>
              <a:rPr lang="en-GB" sz="2400" dirty="0">
                <a:solidFill>
                  <a:srgbClr val="FF0000"/>
                </a:solidFill>
                <a:highlight>
                  <a:srgbClr val="FFFF00"/>
                </a:highlight>
              </a:rPr>
              <a:t>m</a:t>
            </a:r>
            <a:r>
              <a:rPr lang="en-GB" sz="2400" dirty="0">
                <a:highlight>
                  <a:srgbClr val="FFFF00"/>
                </a:highlight>
              </a:rPr>
              <a:t>patibility Cache</a:t>
            </a:r>
            <a:r>
              <a:rPr lang="en-GB" dirty="0"/>
              <a:t>)</a:t>
            </a:r>
          </a:p>
          <a:p>
            <a:pPr lvl="1"/>
            <a:r>
              <a:rPr lang="en-GB" dirty="0"/>
              <a:t>ensure that software updates or system changes do not break existing applications</a:t>
            </a:r>
          </a:p>
          <a:p>
            <a:pPr lvl="1"/>
            <a:r>
              <a:rPr lang="en-GB" dirty="0"/>
              <a:t>used to apply compatibility </a:t>
            </a:r>
            <a:r>
              <a:rPr lang="en-GB" dirty="0">
                <a:solidFill>
                  <a:srgbClr val="FF0000"/>
                </a:solidFill>
              </a:rPr>
              <a:t>fixes</a:t>
            </a:r>
            <a:r>
              <a:rPr lang="en-GB" dirty="0"/>
              <a:t> or "shims" to programs</a:t>
            </a:r>
          </a:p>
          <a:p>
            <a:pPr lvl="1"/>
            <a:r>
              <a:rPr lang="en-GB" dirty="0"/>
              <a:t>maintain information about installed applications on the system.</a:t>
            </a:r>
          </a:p>
          <a:p>
            <a:pPr lvl="2"/>
            <a:r>
              <a:rPr lang="en-GB" dirty="0"/>
              <a:t>including file paths, version numbers, and compatibility settings.</a:t>
            </a:r>
          </a:p>
          <a:p>
            <a:r>
              <a:rPr lang="en-US" dirty="0"/>
              <a:t>Software Inventory </a:t>
            </a:r>
          </a:p>
          <a:p>
            <a:pPr lvl="1"/>
            <a:r>
              <a:rPr lang="en-GB" dirty="0"/>
              <a:t>a repository of information about installed software. </a:t>
            </a:r>
          </a:p>
          <a:p>
            <a:pPr lvl="1"/>
            <a:r>
              <a:rPr lang="en-GB" dirty="0">
                <a:latin typeface="OCRB" panose="020B0609020202020204" pitchFamily="49" charset="0"/>
              </a:rPr>
              <a:t>C:\Windows\AppCompat\Programs\Amcache.hve</a:t>
            </a:r>
          </a:p>
          <a:p>
            <a:r>
              <a:rPr lang="en-GB" dirty="0"/>
              <a:t>Focus on software installation and updates</a:t>
            </a:r>
          </a:p>
          <a:p>
            <a:pPr lvl="1"/>
            <a:r>
              <a:rPr lang="en-GB" dirty="0" err="1"/>
              <a:t>ShimCache</a:t>
            </a:r>
            <a:r>
              <a:rPr lang="en-GB" dirty="0"/>
              <a:t> entry is updated each time the application is executed</a:t>
            </a:r>
          </a:p>
          <a:p>
            <a:endParaRPr lang="en-GB" dirty="0"/>
          </a:p>
        </p:txBody>
      </p:sp>
    </p:spTree>
    <p:extLst>
      <p:ext uri="{BB962C8B-B14F-4D97-AF65-F5344CB8AC3E}">
        <p14:creationId xmlns:p14="http://schemas.microsoft.com/office/powerpoint/2010/main" val="3328989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a:bodyPr>
          <a:lstStyle/>
          <a:p>
            <a:r>
              <a:rPr lang="en-US" i="1" dirty="0" err="1">
                <a:solidFill>
                  <a:srgbClr val="007DB5"/>
                </a:solidFill>
              </a:rPr>
              <a:t>Amcache</a:t>
            </a:r>
            <a:endParaRPr lang="en-US" i="1" dirty="0">
              <a:solidFill>
                <a:srgbClr val="007DB5"/>
              </a:solidFill>
            </a:endParaRPr>
          </a:p>
          <a:p>
            <a:pPr lvl="1"/>
            <a:r>
              <a:rPr lang="en-US" dirty="0"/>
              <a:t>Windows 8 and Later</a:t>
            </a:r>
          </a:p>
          <a:p>
            <a:pPr lvl="1"/>
            <a:r>
              <a:rPr lang="en-GB" dirty="0"/>
              <a:t>It includes information about executed programs (similar to </a:t>
            </a:r>
            <a:r>
              <a:rPr lang="en-GB" dirty="0" err="1"/>
              <a:t>Shimcache</a:t>
            </a:r>
            <a:r>
              <a:rPr lang="en-GB" dirty="0"/>
              <a:t>) and also contains details about recently accessed files and folders</a:t>
            </a:r>
            <a:endParaRPr lang="en-US" dirty="0"/>
          </a:p>
          <a:p>
            <a:r>
              <a:rPr lang="en-US" i="1" dirty="0" err="1">
                <a:solidFill>
                  <a:srgbClr val="007DB5"/>
                </a:solidFill>
              </a:rPr>
              <a:t>RecentFileCache.bcf</a:t>
            </a:r>
            <a:r>
              <a:rPr lang="en-US" i="1" dirty="0">
                <a:solidFill>
                  <a:srgbClr val="007DB5"/>
                </a:solidFill>
              </a:rPr>
              <a:t> </a:t>
            </a:r>
          </a:p>
          <a:p>
            <a:pPr lvl="1"/>
            <a:r>
              <a:rPr lang="en-GB" dirty="0"/>
              <a:t>In Windows 7 and earlier versions, the </a:t>
            </a:r>
            <a:r>
              <a:rPr lang="en-GB" dirty="0" err="1"/>
              <a:t>RecentFileCache.bcf</a:t>
            </a:r>
            <a:r>
              <a:rPr lang="en-GB" dirty="0"/>
              <a:t> file was used to record recent file activity.</a:t>
            </a:r>
          </a:p>
        </p:txBody>
      </p:sp>
    </p:spTree>
    <p:extLst>
      <p:ext uri="{BB962C8B-B14F-4D97-AF65-F5344CB8AC3E}">
        <p14:creationId xmlns:p14="http://schemas.microsoft.com/office/powerpoint/2010/main" val="1411781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9378482"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r>
              <a:rPr lang="en-US" i="1" dirty="0">
                <a:solidFill>
                  <a:srgbClr val="007DB5"/>
                </a:solidFill>
              </a:rPr>
              <a:t> (Win 7) </a:t>
            </a:r>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(Win 8) </a:t>
            </a: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BA00C9-C92F-C9FA-47D3-F226FC737C59}"/>
              </a:ext>
            </a:extLst>
          </p:cNvPr>
          <p:cNvPicPr>
            <a:picLocks noChangeAspect="1"/>
          </p:cNvPicPr>
          <p:nvPr/>
        </p:nvPicPr>
        <p:blipFill>
          <a:blip r:embed="rId3"/>
          <a:stretch>
            <a:fillRect/>
          </a:stretch>
        </p:blipFill>
        <p:spPr>
          <a:xfrm>
            <a:off x="1432302" y="60960"/>
            <a:ext cx="8873802" cy="6461948"/>
          </a:xfrm>
          <a:prstGeom prst="rect">
            <a:avLst/>
          </a:prstGeom>
        </p:spPr>
      </p:pic>
    </p:spTree>
    <p:extLst>
      <p:ext uri="{BB962C8B-B14F-4D97-AF65-F5344CB8AC3E}">
        <p14:creationId xmlns:p14="http://schemas.microsoft.com/office/powerpoint/2010/main" val="2276020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dirty="0">
                <a:latin typeface="OCRB" panose="020B0609020202020204" pitchFamily="49" charset="0"/>
              </a:rPr>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430F0-F7AA-1EAF-147B-CA074851412A}"/>
              </a:ext>
            </a:extLst>
          </p:cNvPr>
          <p:cNvPicPr>
            <a:picLocks noChangeAspect="1"/>
          </p:cNvPicPr>
          <p:nvPr/>
        </p:nvPicPr>
        <p:blipFill>
          <a:blip r:embed="rId3"/>
          <a:stretch>
            <a:fillRect/>
          </a:stretch>
        </p:blipFill>
        <p:spPr>
          <a:xfrm>
            <a:off x="1055104" y="0"/>
            <a:ext cx="9696716" cy="6424225"/>
          </a:xfrm>
          <a:prstGeom prst="rect">
            <a:avLst/>
          </a:prstGeom>
        </p:spPr>
      </p:pic>
    </p:spTree>
    <p:extLst>
      <p:ext uri="{BB962C8B-B14F-4D97-AF65-F5344CB8AC3E}">
        <p14:creationId xmlns:p14="http://schemas.microsoft.com/office/powerpoint/2010/main" val="3180044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6005052" cy="4348529"/>
          </a:xfrm>
        </p:spPr>
        <p:txBody>
          <a:bodyPr/>
          <a:lstStyle/>
          <a:p>
            <a:r>
              <a:rPr lang="en-US" dirty="0"/>
              <a:t>What is partition/volume?</a:t>
            </a:r>
          </a:p>
          <a:p>
            <a:pPr lvl="1"/>
            <a:r>
              <a:rPr lang="en-US" dirty="0"/>
              <a:t>Boot partition</a:t>
            </a:r>
          </a:p>
          <a:p>
            <a:pPr lvl="2"/>
            <a:r>
              <a:rPr lang="en-GB" dirty="0"/>
              <a:t>boot loader and kernel files for IS to start up</a:t>
            </a:r>
            <a:endParaRPr lang="en-US" dirty="0"/>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GB" dirty="0"/>
              <a:t>contains system files and device drivers that are required for the operating system to function properly</a:t>
            </a:r>
            <a:endParaRPr lang="en-US" dirty="0"/>
          </a:p>
          <a:p>
            <a:pPr lvl="2"/>
            <a:r>
              <a:rPr lang="en-US" dirty="0"/>
              <a:t>hidden from the user</a:t>
            </a:r>
          </a:p>
          <a:p>
            <a:pPr lvl="2"/>
            <a:r>
              <a:rPr lang="en-GB" dirty="0"/>
              <a:t>contains the file system (NTFS) driver, the hardware abstraction layer (HAL), and other important system files.</a:t>
            </a:r>
            <a:endParaRPr lang="en-US" dirty="0"/>
          </a:p>
        </p:txBody>
      </p:sp>
      <p:pic>
        <p:nvPicPr>
          <p:cNvPr id="6" name="Picture 5"/>
          <p:cNvPicPr>
            <a:picLocks noChangeAspect="1"/>
          </p:cNvPicPr>
          <p:nvPr/>
        </p:nvPicPr>
        <p:blipFill>
          <a:blip r:embed="rId3"/>
          <a:stretch>
            <a:fillRect/>
          </a:stretch>
        </p:blipFill>
        <p:spPr>
          <a:xfrm>
            <a:off x="7297082" y="4016408"/>
            <a:ext cx="3435962" cy="2745727"/>
          </a:xfrm>
          <a:prstGeom prst="rect">
            <a:avLst/>
          </a:prstGeom>
        </p:spPr>
      </p:pic>
      <p:pic>
        <p:nvPicPr>
          <p:cNvPr id="12" name="Picture 11"/>
          <p:cNvPicPr>
            <a:picLocks noChangeAspect="1"/>
          </p:cNvPicPr>
          <p:nvPr/>
        </p:nvPicPr>
        <p:blipFill>
          <a:blip r:embed="rId4"/>
          <a:stretch>
            <a:fillRect/>
          </a:stretch>
        </p:blipFill>
        <p:spPr>
          <a:xfrm>
            <a:off x="7297082" y="1752311"/>
            <a:ext cx="4662042" cy="2151712"/>
          </a:xfrm>
          <a:prstGeom prst="rect">
            <a:avLst/>
          </a:prstGeom>
        </p:spPr>
      </p:pic>
      <p:cxnSp>
        <p:nvCxnSpPr>
          <p:cNvPr id="14" name="Straight Arrow Connector 13"/>
          <p:cNvCxnSpPr>
            <a:cxnSpLocks/>
          </p:cNvCxnSpPr>
          <p:nvPr/>
        </p:nvCxnSpPr>
        <p:spPr>
          <a:xfrm flipV="1">
            <a:off x="3927609" y="3429000"/>
            <a:ext cx="4449475" cy="15905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3790462" y="2405064"/>
            <a:ext cx="6068835" cy="8648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cxnSpLocks/>
            <a:endCxn id="6" idx="0"/>
          </p:cNvCxnSpPr>
          <p:nvPr/>
        </p:nvCxnSpPr>
        <p:spPr>
          <a:xfrm flipH="1">
            <a:off x="9015063" y="3482649"/>
            <a:ext cx="726979" cy="533759"/>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5785841" y="4294100"/>
            <a:ext cx="757998" cy="2581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cxnSp>
        <p:nvCxnSpPr>
          <p:cNvPr id="2" name="Straight Arrow Connector 1">
            <a:extLst>
              <a:ext uri="{FF2B5EF4-FFF2-40B4-BE49-F238E27FC236}">
                <a16:creationId xmlns:a16="http://schemas.microsoft.com/office/drawing/2014/main" id="{BE62E79F-F6CE-DB89-AFE4-2066AF59B811}"/>
              </a:ext>
            </a:extLst>
          </p:cNvPr>
          <p:cNvCxnSpPr/>
          <p:nvPr/>
        </p:nvCxnSpPr>
        <p:spPr>
          <a:xfrm flipH="1" flipV="1">
            <a:off x="4704735" y="4501378"/>
            <a:ext cx="294968" cy="1147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EAF0089-AA30-8642-6539-80BF76FE4103}"/>
              </a:ext>
            </a:extLst>
          </p:cNvPr>
          <p:cNvSpPr txBox="1"/>
          <p:nvPr/>
        </p:nvSpPr>
        <p:spPr>
          <a:xfrm>
            <a:off x="4133370" y="5684487"/>
            <a:ext cx="2475173" cy="646331"/>
          </a:xfrm>
          <a:prstGeom prst="rect">
            <a:avLst/>
          </a:prstGeom>
          <a:noFill/>
        </p:spPr>
        <p:txBody>
          <a:bodyPr wrap="square" rtlCol="0">
            <a:spAutoFit/>
          </a:bodyPr>
          <a:lstStyle/>
          <a:p>
            <a:r>
              <a:rPr lang="en-US" dirty="0"/>
              <a:t>the device is bootable, not a boot partition</a:t>
            </a:r>
          </a:p>
        </p:txBody>
      </p:sp>
    </p:spTree>
    <p:extLst>
      <p:ext uri="{BB962C8B-B14F-4D97-AF65-F5344CB8AC3E}">
        <p14:creationId xmlns:p14="http://schemas.microsoft.com/office/powerpoint/2010/main" val="64388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a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19955</TotalTime>
  <Words>4551</Words>
  <Application>Microsoft Office PowerPoint</Application>
  <PresentationFormat>Widescreen</PresentationFormat>
  <Paragraphs>463</Paragraphs>
  <Slides>60</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Calibri</vt:lpstr>
      <vt:lpstr>Calibri Light</vt:lpstr>
      <vt:lpstr>OCRB</vt:lpstr>
      <vt:lpstr>Open Sans</vt:lpstr>
      <vt:lpstr>Raleway</vt:lpstr>
      <vt:lpstr>Roboto</vt:lpstr>
      <vt:lpstr>Source Code Pro</vt:lpstr>
      <vt:lpstr>Times New Roman</vt:lpstr>
      <vt:lpstr>Verdana</vt:lpstr>
      <vt:lpstr>Office Theme</vt:lpstr>
      <vt:lpstr>Investigate Data Leakage Case </vt:lpstr>
      <vt:lpstr>Topics</vt:lpstr>
      <vt:lpstr>The Sleuth Kit (TSK Layers)</vt:lpstr>
      <vt:lpstr>Gather Basic PC Information</vt:lpstr>
      <vt:lpstr>1. What are the hash values (MD5 &amp; SHA-1) of the image? (Linux)</vt:lpstr>
      <vt:lpstr>PowerPoint Presentation</vt:lpstr>
      <vt:lpstr>2.1 How to identify the partition information of PC image? (Method 1 -fdisk)</vt:lpstr>
      <vt:lpstr>PowerPoint Presentation</vt:lpstr>
      <vt:lpstr>How to Identify the partition information of a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User Account Investigation</vt:lpstr>
      <vt:lpstr>6. How many accounts does the system have? (except Administrator, Guest, systemprofile, LocalService, NetworkService)</vt:lpstr>
      <vt:lpstr>PowerPoint Presentation</vt:lpstr>
      <vt:lpstr>6.1 What are the NTLM of these accounts?</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Application Usages Investigation</vt:lpstr>
      <vt:lpstr>PowerPoint Presentation</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Primary purpose of Shimcache </vt:lpstr>
      <vt:lpstr>Registry for Shimcache</vt:lpstr>
      <vt:lpstr>Shimcache entry</vt:lpstr>
      <vt:lpstr>PowerPoint Presentation</vt:lpstr>
      <vt:lpstr>11.2 Main purpose of Amcache </vt:lpstr>
      <vt:lpstr>Amcache replaces RecentFileCache.bcf </vt:lpstr>
      <vt:lpstr>PowerPoint Presentation</vt:lpstr>
      <vt:lpstr>PowerPoint Presentation</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PowerPoint Presentation</vt:lpstr>
      <vt:lpstr>PowerPoint Presentation</vt:lpstr>
      <vt:lpstr>Summary of 11.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2023-09-14T15:58:20Z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